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86" r:id="rId5"/>
    <p:sldId id="259" r:id="rId6"/>
    <p:sldId id="260" r:id="rId7"/>
    <p:sldId id="262" r:id="rId8"/>
    <p:sldId id="263" r:id="rId9"/>
    <p:sldId id="28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6" r:id="rId18"/>
    <p:sldId id="277" r:id="rId19"/>
    <p:sldId id="273" r:id="rId20"/>
    <p:sldId id="281" r:id="rId21"/>
    <p:sldId id="274" r:id="rId22"/>
    <p:sldId id="287" r:id="rId23"/>
    <p:sldId id="278" r:id="rId24"/>
    <p:sldId id="279" r:id="rId25"/>
    <p:sldId id="282" r:id="rId26"/>
    <p:sldId id="283" r:id="rId27"/>
    <p:sldId id="285" r:id="rId2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«Ақмола облысы білім басқармасының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Бұланды ауданы бойынша білім бөлімі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Макинск қаласының мектеп- лицейі» КММ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Директордың бейіндік оқыту бойынша орынбасарының </a:t>
            </a:r>
            <a:b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есебі</a:t>
            </a:r>
            <a:b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1,2-тоқсан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kk-KZ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9-10 сынып оқушылары арасында Жас тарихшылардың  </a:t>
            </a:r>
            <a:r>
              <a:rPr lang="kk-KZ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«Менің кіші Отаным» </a:t>
            </a:r>
            <a:r>
              <a:rPr lang="kk-KZ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 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</a:t>
            </a:r>
            <a:r>
              <a:rPr lang="kk-KZ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байқауының аудандық кезеңінде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</p:spPr>
        <p:txBody>
          <a:bodyPr/>
          <a:lstStyle/>
          <a:p>
            <a:pPr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2214554"/>
          <a:ext cx="7500992" cy="276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3107554"/>
                <a:gridCol w="2107420"/>
                <a:gridCol w="1643076"/>
              </a:tblGrid>
              <a:tr h="785818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Жетекші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Беков Ералы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Аудан 1 – орын</a:t>
                      </a:r>
                    </a:p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Облыс</a:t>
                      </a:r>
                      <a:r>
                        <a:rPr lang="kk-K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– орын</a:t>
                      </a:r>
                    </a:p>
                    <a:p>
                      <a:r>
                        <a:rPr lang="kk-K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 Сертификат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Болат 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Кожантай Жанкүміс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Харагизова</a:t>
                      </a:r>
                      <a:r>
                        <a:rPr lang="kk-K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3-4 сынып“Алтын сақа” олимпиаданың аудандық кезеңі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071678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3543296"/>
                <a:gridCol w="1814554"/>
                <a:gridCol w="2300246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Жетекші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Айтмуханбетов Асанали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Сайран Жанбота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Зупар Нұрасыл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– орын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Сайран Жанбота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Кенжесеитова Меруерт</a:t>
                      </a:r>
                      <a:r>
                        <a:rPr lang="kk-K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Ташмаганбетова С.С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Авзалбек Кәусар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– орын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Кабенке Айжан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Аманжол Гүлдара</a:t>
                      </a:r>
                      <a:r>
                        <a:rPr lang="kk-K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– орын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Мухтарова Айкоркем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Кусаинов Нурали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– орын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Кабенке Айжан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1472" y="5072074"/>
            <a:ext cx="385765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Қатысқандар: 6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Орын алғандар: 5       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5-6 сынып “Алтын сақа” олимпиаданың аудандық кезеңі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3500462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Жетекші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Бахытжан Ернар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1 - орын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Лен Жансая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Абильдинова</a:t>
                      </a:r>
                      <a:r>
                        <a:rPr lang="kk-K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Амира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1 - орын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Лен Жансая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Нурланбек Амина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1 - орын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Лен Жансая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Аманжол Бауыржан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1 - орын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Каренова А.С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Назымбек Ясмина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Каренова А.С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Бегдалы Айнұр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Серификат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Ханас</a:t>
                      </a:r>
                      <a:r>
                        <a:rPr lang="kk-K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Оралған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4929198"/>
            <a:ext cx="385765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Қатысқандар: 6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Орын алғандар: 5</a:t>
            </a: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10-11 сынып “Алтын түлек” олимпиаданың аудандық кезеңі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35719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Жетекші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Кусаинов Мирас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 – орын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М.С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Беков Ералы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М.С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Қожантай Жанкүміс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М.С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Алшинбаева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Зарина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 – орын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М.С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Ысқақ Ажар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М.С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Бахытжан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Айжарқын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Серификат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М.С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4857760"/>
            <a:ext cx="385765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Қатысқанадар: 6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Орын алғандар: 5</a:t>
            </a: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Пән олимпиадасы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2025 оқу жылының 14-15 қазан айының аралығында  5-11 сынып оқушылыларының пән олимпиадасының мектепішілік кезеңі өтті. 5 – 6 сыныптарда  27 оқушы, 9-11сыныптар  64  оқушы қатысты. Нәтижесінде мектебімізден 5 – 6 сыныптардан   ауданға өткен 12 оқушы,орын алған 5 оқушы, 7 – 8 сыныптардан   ауданға өткен 15,орын алға  9-11 сыныптардан   ауданға өткен 18 оқушы.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Аудандық пән олимпиадасының нәтижесі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2296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1928826"/>
                <a:gridCol w="857256"/>
                <a:gridCol w="1857388"/>
                <a:gridCol w="1857388"/>
                <a:gridCol w="1185842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Пән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Жетекші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Нәтижесі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Бегдалы Айнұр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6 “Ә”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Ханас Оралған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Аманжол Бауыржан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6 “А”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Тойғұлы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Нурсәуле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Сарсембайқызы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Зупар Інжу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6 “А”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 тілі мен әдебиеті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Шерияздан Рина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Әділетханқызы Айбибі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 “А”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Қазақстан тарихы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Харагизова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Нурбахыт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Семсерхановна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Назымбек Ясмина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6 “А”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Орыс тілі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мен әдебиеті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Умирбекова Мөлдір Абайқызы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5429264"/>
            <a:ext cx="385765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Қатысқандар: 12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Орын алғандар: 5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Жалпы: 41 % </a:t>
            </a: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Аудандық пән олимпиадасының нәтижесі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01040"/>
          <a:ext cx="82296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2200300"/>
                <a:gridCol w="871534"/>
                <a:gridCol w="1457364"/>
                <a:gridCol w="2071702"/>
                <a:gridCol w="10858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Пән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Жетекші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Нәтижесі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Жексенбай Ерасыл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7 “А”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Жалгас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Алпамыс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Базарбекұлы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Баймухан Елжас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7 “А”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Оразбаева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Акмарал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Куандыковна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Бек Ерназар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Джуманазарова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Турсун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Бекмурзаевна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Бөкетай Жанылған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mtClean="0"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r>
                        <a:rPr lang="kk-KZ" baseline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Дюсембаева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Анара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Казбековна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Қажкен Арайлым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Қазақстан тарихы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Серік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Нұртуған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Алшинбаева Мерей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 тілі мен әдебиеті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Ергембай Гүлмерей Еркінқызы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Мужамеджан Аяулым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7 “Ә”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Орыс тілі мен әдебиеті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Каренова Рауза Кожахметовна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Аудандық пән олимпиадасының нәтижесі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79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212"/>
                <a:gridCol w="2246147"/>
                <a:gridCol w="1028689"/>
                <a:gridCol w="1173683"/>
                <a:gridCol w="2326779"/>
                <a:gridCol w="1071569"/>
              </a:tblGrid>
              <a:tr h="25876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Пән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Жетекші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Нәтижесі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630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Сағындық Нұрсәуле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8 “А”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Тойғұлы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Нурсәуле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Сарсембайқызы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8042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Вольский Ильяс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Джуманазарова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Турсун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Бекмурзаевна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8042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Баглбекова Милана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“Ә”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Дюсембаева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Анара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Казбековна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8042"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Молдахмет Еркежан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 “Ә”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 тілі мен әдебиеті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Ергембай Гүлмерей Еркінқызы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8042">
                <a:tc>
                  <a:txBody>
                    <a:bodyPr/>
                    <a:lstStyle/>
                    <a:p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Супьева Диана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 8“Ә”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Орыс тілі мен әдебиеті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Умирбекова Мөлдір Абайқызы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5786454"/>
            <a:ext cx="385765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Қатысқандар: 15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Орын алғандар: 5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Жалпы: 33 % </a:t>
            </a: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Аудандық пән олимпиадасының нәтижесі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654530"/>
          <a:ext cx="8572559" cy="5376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34"/>
                <a:gridCol w="2361587"/>
                <a:gridCol w="982269"/>
                <a:gridCol w="1660936"/>
                <a:gridCol w="1982102"/>
                <a:gridCol w="1089731"/>
              </a:tblGrid>
              <a:tr h="309327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Пән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Жетекші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Нәтижесі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355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Шалкенов Әмір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11“А”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Жалгас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Алпамыс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Базарбекұлы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937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Акимбаева Аружан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9“А”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Ағылшын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Казбекова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Айгерим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Кенесхановна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3 -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71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Ескен Мөлдір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“А”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Құқық негіздері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Харагизова Н.С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937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Еркінбекқызы Ділнұр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Дюсембаева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Анара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Казбековна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66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Бахытжан Айжарқын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11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Қазақстан тарихы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Серік Нұртуған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3 -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527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Беков Ералы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Қазақстан тарихы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Болат 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3 -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937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Қажкен Айдын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“А”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Қазақстан тарихы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Болат 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553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Апсематова Аяулым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 тілі мен әдебиеті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Шерияздан Рина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2 -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5205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Канатова Айша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 “А”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Орыс тілі мен әдебиеті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Умирбекова Мөлдір Абайқызы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3 -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553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Қожантай Жанкүміс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10“А”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Орыс тілі мен әдебиеті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Умирбекова Мөлдір Абайқызы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3 -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6000768"/>
            <a:ext cx="3071834" cy="642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Қатысқандар: 18 </a:t>
            </a:r>
          </a:p>
          <a:p>
            <a:pPr algn="ctr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Орын алғандар: 10</a:t>
            </a:r>
          </a:p>
          <a:p>
            <a:pPr algn="ctr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Жалпы:  55% </a:t>
            </a:r>
          </a:p>
          <a:p>
            <a:pPr algn="ctr"/>
            <a:endParaRPr lang="kk-K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43971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786874" cy="574629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429156"/>
                <a:gridCol w="4357718"/>
              </a:tblGrid>
              <a:tr h="25281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Strengths (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Күшті жақтары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 пәнге деген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қызығушылығы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мен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бәсекеге қабілеттілігі жоғары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Жүлделі орын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алған дарынды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 болуы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Пән мұғалімдерінің олимпиадаға дайындаудағы тәжірибесі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Мектепте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жүйелі дайындық жоспарының қалыптастыру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Теориялық білім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деңгейі жақсы оқушылардың анықталуы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Weaknesses (</a:t>
                      </a:r>
                      <a:r>
                        <a:rPr lang="ru-RU" sz="1600" dirty="0" err="1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Әлсіз жақтары</a:t>
                      </a:r>
                      <a:r>
                        <a:rPr lang="ru-RU" sz="16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Кейбір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 тапсырмалардың күрделілігіне дайын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болмауы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Практикалық және логикалық тапсырмаларды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орындауда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қиындықтар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Уақытты тиімді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пайдалану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дағдыларының әлсіздігі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форматына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үйренудің жеткіліксіздігі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Облысқа өткен</a:t>
                      </a:r>
                      <a:r>
                        <a:rPr lang="kk-K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оқушылардың болмауы.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26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Opportunities (</a:t>
                      </a:r>
                      <a:r>
                        <a:rPr lang="ru-RU" sz="16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Мүмкіндіктері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нәтижелеріне сүйене отырып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дарынды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оқушылармен мақсатты жұмыс жүргізу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Аудандық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кезеңге дайындықты ертерек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бастау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Қосымша үйірмелер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мен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факультативтер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ашу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Олимпиадалық тапсырмалар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базасын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қалыптастыру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Threats (</a:t>
                      </a:r>
                      <a:r>
                        <a:rPr lang="ru-RU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Қауіп-қатерлері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 мотивациясының төмендеуі (сәтсіз нәтижелерден кейін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Дайындыққа бөлінетін уақыттың жеткіліксіздігі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 жүктемесінің көп болуы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тапсырмаларының жылдан-жылға күрделенуі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Ауыл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және қала мектептері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арасындағы мүмкіндік айырмашылығы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143668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Жасөспірімдер арасындағы волейболдан Ақмола облысының чемпионаты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t="42731" b="2966"/>
          <a:stretch>
            <a:fillRect/>
          </a:stretch>
        </p:blipFill>
        <p:spPr bwMode="auto">
          <a:xfrm>
            <a:off x="857224" y="1285860"/>
            <a:ext cx="7957330" cy="477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643446"/>
            <a:ext cx="389328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5786454"/>
            <a:ext cx="2857520" cy="7857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Жетекшісі: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Жапекенов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Жанат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Койшыбаевич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116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Аудандық пән олимпиадасының нәтижелері оқушылардың 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деңгейін анықтауға және болашақта жүйелі дайындық жүргізуге мүмкіндік 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Күшті жақтарды сақтай 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әлсіз тұстарға бағытталған нақты жұмыс жоспарын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кезеңдерде жоғары нәтиже көрсетуге негіз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72386" cy="36828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Ақбота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467805"/>
          <a:ext cx="8758206" cy="651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898"/>
                <a:gridCol w="2067752"/>
                <a:gridCol w="738471"/>
                <a:gridCol w="1920025"/>
                <a:gridCol w="2067719"/>
                <a:gridCol w="1447341"/>
              </a:tblGrid>
              <a:tr h="358957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Пән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Жетекші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Нәтижесі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536"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Кәдірбай Айшуақ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“А”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К.К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Батхан Назира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“А”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К.К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Жұман Абылай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“А”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К.К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536">
                <a:tc>
                  <a:txBody>
                    <a:bodyPr/>
                    <a:lstStyle/>
                    <a:p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Куанышева Айзере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“А”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К.К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Оралханқызы Айжұлдыз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“А”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К.К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Айып Айша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“А”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К.К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Бегдалы Аршын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“А”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К.К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Әділетханұлы</a:t>
                      </a:r>
                      <a:r>
                        <a:rPr lang="kk-KZ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Димаш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“А”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К.К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Камали</a:t>
                      </a:r>
                      <a:r>
                        <a:rPr lang="kk-KZ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Амина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“А”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Ахметжанова К.К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Муратов Ернар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“Ә”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Жолдасова А.С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Қалмахан Әлинұр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“Ә”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Жолдасова А.С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536">
                <a:tc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Нурланбек Малика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“Ә”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Жолдасова А.С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Кабдуллаев Ансар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“Ә”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Жолдасова А.С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Кожакова Асия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“Ә”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Жолдасова А.С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Серік Мансұр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“Ә”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Жолдасова А.С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Құдайберген</a:t>
                      </a:r>
                      <a:r>
                        <a:rPr lang="kk-KZ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Айбике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“Ә”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Жолдасова А.С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957">
                <a:tc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Есмаганбетова Сафия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“Ә”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Жолдасова А.С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Ақбота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7"/>
          <a:ext cx="8229600" cy="482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1985986"/>
                <a:gridCol w="1371600"/>
                <a:gridCol w="1371600"/>
                <a:gridCol w="1371600"/>
                <a:gridCol w="1371600"/>
              </a:tblGrid>
              <a:tr h="618012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Пән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Жетекші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Нәтижесі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4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Нурлан Кәусар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“А”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1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10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Кабенке А.Б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303"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Муратова Айша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“А”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1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10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Кабенке А.Б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303"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Кусаинов Нурали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1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10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Кабенке А.Б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303"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Назымбек Айжан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kk-KZ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1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10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smtClean="0">
                          <a:latin typeface="Times New Roman" pitchFamily="18" charset="0"/>
                          <a:cs typeface="Times New Roman" pitchFamily="18" charset="0"/>
                        </a:rPr>
                        <a:t>Мухтарова</a:t>
                      </a:r>
                      <a:r>
                        <a:rPr lang="kk-KZ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А.Е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303"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Рамазан Ұлжан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kk-KZ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1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10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Мухтарова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303"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Абай Айша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“А”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kk-KZ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Мухтарова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дәрежелі Диплом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Физика Химия География </a:t>
            </a:r>
            <a:r>
              <a:rPr lang="ru-RU" b="1" dirty="0" err="1" smtClean="0">
                <a:solidFill>
                  <a:srgbClr val="0070C0"/>
                </a:solidFill>
              </a:rPr>
              <a:t>апталығы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71612"/>
            <a:ext cx="392909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l="34627" t="17773" r="34626" b="29492"/>
          <a:stretch>
            <a:fillRect/>
          </a:stretch>
        </p:blipFill>
        <p:spPr bwMode="auto">
          <a:xfrm>
            <a:off x="571472" y="1357298"/>
            <a:ext cx="3143272" cy="256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 l="37885" t="39063" r="37957" b="26757"/>
          <a:stretch>
            <a:fillRect/>
          </a:stretch>
        </p:blipFill>
        <p:spPr bwMode="auto">
          <a:xfrm>
            <a:off x="571472" y="4000504"/>
            <a:ext cx="314327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lvl="0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Эстетика апталығы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28689"/>
            <a:ext cx="3257544" cy="6429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buNone/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Шығармашылық жұмысты орындау.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7019">
            <a:off x="5599879" y="1721621"/>
            <a:ext cx="3055099" cy="380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862139" flipV="1">
            <a:off x="1084373" y="1275675"/>
            <a:ext cx="3675761" cy="507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Бастауыштар апталығы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357298"/>
            <a:ext cx="2302928" cy="1727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t="19658"/>
          <a:stretch>
            <a:fillRect/>
          </a:stretch>
        </p:blipFill>
        <p:spPr bwMode="auto">
          <a:xfrm>
            <a:off x="6286512" y="3500438"/>
            <a:ext cx="2005323" cy="3003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 t="28375"/>
          <a:stretch>
            <a:fillRect/>
          </a:stretch>
        </p:blipFill>
        <p:spPr bwMode="auto">
          <a:xfrm>
            <a:off x="285720" y="4071942"/>
            <a:ext cx="354024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929066"/>
            <a:ext cx="1921566" cy="269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000108"/>
            <a:ext cx="3571847" cy="2678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000496" y="1142984"/>
            <a:ext cx="1862243" cy="247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Психологтар апталығы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86058"/>
            <a:ext cx="2588680" cy="1941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13518" t="9364" r="3148" b="36260"/>
          <a:stretch>
            <a:fillRect/>
          </a:stretch>
        </p:blipFill>
        <p:spPr bwMode="auto">
          <a:xfrm>
            <a:off x="214282" y="1428736"/>
            <a:ext cx="3000396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928670"/>
            <a:ext cx="3333775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786322"/>
            <a:ext cx="357190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SWOT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49392"/>
          <a:ext cx="8229600" cy="3840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Мүмкіндіктері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Қауіп - қателер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952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Заманауи әдістерді (ЖИ, цифрлық платформалар) қолдану</a:t>
                      </a:r>
                    </a:p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Пәнаралық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байланыс орнату</a:t>
                      </a:r>
                    </a:p>
                    <a:p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 ғылыми жобаларға, олимпиадаларға қызығушылықтарын арттыру</a:t>
                      </a:r>
                    </a:p>
                    <a:p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Мектеп имиджін көтеру</a:t>
                      </a:r>
                    </a:p>
                    <a:p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soft skills 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(сыни ойлау, сөйлеу, шығармашылық) дамыту.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 қызығушылығының төмендеуі</a:t>
                      </a:r>
                    </a:p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Іс – шаралардың бірсарынды болуы</a:t>
                      </a:r>
                    </a:p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Бағалау мен кері байланыстың болмауы.</a:t>
                      </a:r>
                    </a:p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Уақыт пен ресурстың тиімсіз жоспарлануы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1466" b="24868"/>
          <a:stretch>
            <a:fillRect/>
          </a:stretch>
        </p:blipFill>
        <p:spPr bwMode="auto">
          <a:xfrm>
            <a:off x="214282" y="357166"/>
            <a:ext cx="38936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3514348" cy="254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3286124"/>
            <a:ext cx="3429024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Тәуелсізідік күніне арналған ересектер арасындағы Асық атудан аудандық жарыс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181619"/>
            <a:ext cx="3786214" cy="24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29124" y="428604"/>
            <a:ext cx="4543428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“Алтын тұғыр”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214950"/>
            <a:ext cx="8215370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Абильдинова Амира 5 А Алматы қаласы, Республикалық менталды арифметика және ағылшын тілі олимпиадасы 3- орын Бегзада Айым 1-орын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Тәуелсіздік күніне арналған 1-6 сыныптар арасындағы шахматтан қалалық турнир 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9358"/>
          <a:stretch>
            <a:fillRect/>
          </a:stretch>
        </p:blipFill>
        <p:spPr bwMode="auto">
          <a:xfrm>
            <a:off x="571472" y="1785926"/>
            <a:ext cx="371641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6108"/>
          <a:stretch>
            <a:fillRect/>
          </a:stretch>
        </p:blipFill>
        <p:spPr bwMode="auto">
          <a:xfrm>
            <a:off x="5286380" y="1714488"/>
            <a:ext cx="2928958" cy="366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5500702"/>
            <a:ext cx="3429024" cy="1071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Аманжол Бауыржан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 – орын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Мазах 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Мектеп оқушылары және балалар қоғамдық ұйымының өзін-өзі басқару көшбасшылар арасындағы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“Мен – елімнің ертеңімін”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облысытық форумы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000240"/>
            <a:ext cx="4092769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t="35941"/>
          <a:stretch>
            <a:fillRect/>
          </a:stretch>
        </p:blipFill>
        <p:spPr bwMode="auto">
          <a:xfrm>
            <a:off x="428596" y="2021304"/>
            <a:ext cx="4214842" cy="359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5786454"/>
            <a:ext cx="385765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Кабенке Жангелді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“Ұлттық мектеп лигасы” бағдарламасы аясында 9-11 сыныптар арасында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Асықату, Бесасық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090" r="25694"/>
          <a:stretch>
            <a:fillRect/>
          </a:stretch>
        </p:blipFill>
        <p:spPr bwMode="auto">
          <a:xfrm>
            <a:off x="714348" y="1214422"/>
            <a:ext cx="3786214" cy="241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857628"/>
            <a:ext cx="20359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t="18421" b="10525"/>
          <a:stretch>
            <a:fillRect/>
          </a:stretch>
        </p:blipFill>
        <p:spPr bwMode="auto">
          <a:xfrm>
            <a:off x="4714876" y="1214422"/>
            <a:ext cx="427123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2071702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AutoShape 7" descr="blob:https://web.whatsapp.com/69d92186-c52e-4de2-b49a-78a9b85fce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86190"/>
            <a:ext cx="214314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4686" t="3514" r="2512" b="9789"/>
          <a:stretch>
            <a:fillRect/>
          </a:stretch>
        </p:blipFill>
        <p:spPr bwMode="auto">
          <a:xfrm>
            <a:off x="2571736" y="3786190"/>
            <a:ext cx="2071702" cy="279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214942" y="3357562"/>
            <a:ext cx="3571900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Жетекшісі: Мазах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568"/>
          <a:stretch>
            <a:fillRect/>
          </a:stretch>
        </p:blipFill>
        <p:spPr bwMode="auto">
          <a:xfrm>
            <a:off x="571472" y="357167"/>
            <a:ext cx="32883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66916"/>
            <a:ext cx="3357545" cy="482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3571876"/>
            <a:ext cx="385765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“Ұлттық мектеп-лигасы” үстел тенисінен аудандық жарыста 1 - орын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774920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AutoShape 4" descr="blob:https://web.whatsapp.com/860753aa-84eb-41a9-a90b-d9b7c5b9ae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71744"/>
            <a:ext cx="2878505" cy="4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57166"/>
            <a:ext cx="2795905" cy="39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1441</Words>
  <PresentationFormat>Экран (4:3)</PresentationFormat>
  <Paragraphs>508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«Ақмола облысы білім басқармасының  Бұланды ауданы бойынша білім бөлімі  Макинск қаласының мектеп- лицейі» КММ  </vt:lpstr>
      <vt:lpstr>Слайд 2</vt:lpstr>
      <vt:lpstr>“Алтын тұғыр”</vt:lpstr>
      <vt:lpstr>Слайд 4</vt:lpstr>
      <vt:lpstr>Қазақстан Республикасының Тәуелсіздік күніне арналған 1-6 сыныптар арасындағы шахматтан қалалық турнир  </vt:lpstr>
      <vt:lpstr>Мектеп оқушылары және балалар қоғамдық ұйымының өзін-өзі басқару көшбасшылар арасындағы “Мен – елімнің ертеңімін” облысытық форумы</vt:lpstr>
      <vt:lpstr>“Ұлттық мектеп лигасы” бағдарламасы аясында 9-11 сыныптар арасында Асықату, Бесасық</vt:lpstr>
      <vt:lpstr>Слайд 8</vt:lpstr>
      <vt:lpstr>Слайд 9</vt:lpstr>
      <vt:lpstr>9-10 сынып оқушылары арасында Жас тарихшылардың  «Менің кіші Отаным» атты VI республикалық байқауының аудандық кезеңінде</vt:lpstr>
      <vt:lpstr>3-4 сынып“Алтын сақа” олимпиаданың аудандық кезеңі</vt:lpstr>
      <vt:lpstr>5-6 сынып “Алтын сақа” олимпиаданың аудандық кезеңі</vt:lpstr>
      <vt:lpstr>10-11 сынып “Алтын түлек” олимпиаданың аудандық кезеңі</vt:lpstr>
      <vt:lpstr>Пән олимпиадасы</vt:lpstr>
      <vt:lpstr>Аудандық пән олимпиадасының нәтижесі</vt:lpstr>
      <vt:lpstr>Аудандық пән олимпиадасының нәтижесі</vt:lpstr>
      <vt:lpstr>Аудандық пән олимпиадасының нәтижесі</vt:lpstr>
      <vt:lpstr>Аудандық пән олимпиадасының нәтижесі</vt:lpstr>
      <vt:lpstr>SWOT </vt:lpstr>
      <vt:lpstr> Қорытынды </vt:lpstr>
      <vt:lpstr>Ақбота</vt:lpstr>
      <vt:lpstr>Ақбота</vt:lpstr>
      <vt:lpstr>Физика Химия География апталығы</vt:lpstr>
      <vt:lpstr> Эстетика апталығы </vt:lpstr>
      <vt:lpstr>Бастауыштар апталығы </vt:lpstr>
      <vt:lpstr>Психологтар апталығы</vt:lpstr>
      <vt:lpstr>SWOT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«Ақмола облысы білім басқармасының  Бұланды ауданы бойынша білім бөлімі  Макинск қаласының мектеп- лицейі» КММ</dc:title>
  <dc:creator>User</dc:creator>
  <cp:lastModifiedBy>User</cp:lastModifiedBy>
  <cp:revision>96</cp:revision>
  <dcterms:created xsi:type="dcterms:W3CDTF">2026-01-05T04:51:57Z</dcterms:created>
  <dcterms:modified xsi:type="dcterms:W3CDTF">2026-01-08T07:39:49Z</dcterms:modified>
</cp:coreProperties>
</file>