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taldau.edu.kz/kz/int_materialy/pirls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643050"/>
            <a:ext cx="7772400" cy="1470025"/>
          </a:xfrm>
        </p:spPr>
        <p:txBody>
          <a:bodyPr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PIRLS -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ХАЛЫҚАРАЛЫҚ ЗЕРТТЕУІ </a:t>
            </a: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1000108"/>
            <a:ext cx="635798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PIRLS (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Progress in International Reading Literacy Study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4-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оқушыларының оқу сауаттылығын мониторингтік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Зерттеудің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мақсаты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оқушылардың оқу жетістіктерінің тенденцияларын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өлшеу, оқуға үйрету және оқыту процесін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жетілдіру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мақсатында ұлттық білім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жүйелеріндегі айырмашылықтарды анықтау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28794" y="1643050"/>
            <a:ext cx="52864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PIRLS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зерттеуінің мақсатты тобы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бастауыш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мектептің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4-сыныбын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аяқтағалы отырған оқушылар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Қатысушыларды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IEA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көп сатылы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стратификацияланған іріктеу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әдісі арқылы таңдайды.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Бұл әдіс екі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кезеңді қамтиды: мектепті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іріктеу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және сыныпты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іріктеу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00232" y="785794"/>
            <a:ext cx="1717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Қатысушылар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57356" y="1000108"/>
            <a:ext cx="521497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Бағалау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құралдары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PIRLS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зерттеуі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барысында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іріктелген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оқушылар оқығанын қалай түсінгендігін анықтауға бағытталған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тест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тапсырады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қатар оқушының оқуы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дамуына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әсер ететін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факторлар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контекстік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ақпарат жинау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мақсатында оқушылар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ата-аналар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мұғалімдер және мектеп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әкімшілігі арасында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сауалнама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жүргізіледі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1670" y="1071546"/>
            <a:ext cx="51435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Қатысушы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елдер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PIRLS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зерттеуіне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әлемнің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50-ден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астам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елдері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қатысады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Бұған қоса өңірлер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штаттар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провинциялар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қосымша сыныптар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3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5-сыныптар)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тілдік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топтар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сияқты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ел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ішіндегі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субъектілер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бенчмаркинг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шеңберінде қатыса алады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1000108"/>
            <a:ext cx="4448175" cy="394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57290" y="1285860"/>
            <a:ext cx="43331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taldau.edu.kz/kz/int_materialy/pirls</a:t>
            </a:r>
            <a:r>
              <a:rPr lang="kk-KZ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165</Words>
  <PresentationFormat>Экран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PIRLS - ХАЛЫҚАРАЛЫҚ ЗЕРТТЕУІ  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PIRLS - ХАЛЫҚАРАЛЫҚ ЗЕРТТЕУІ  </dc:title>
  <dc:creator>User</dc:creator>
  <cp:lastModifiedBy>User</cp:lastModifiedBy>
  <cp:revision>2</cp:revision>
  <dcterms:created xsi:type="dcterms:W3CDTF">2026-01-16T04:24:33Z</dcterms:created>
  <dcterms:modified xsi:type="dcterms:W3CDTF">2026-01-16T04:42:28Z</dcterms:modified>
</cp:coreProperties>
</file>