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70" r:id="rId9"/>
    <p:sldId id="269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05273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үлгеріміне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аттестаттауды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2849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Қазақстан</a:t>
            </a:r>
            <a:r>
              <a:rPr lang="en-US" dirty="0" smtClean="0"/>
              <a:t> </a:t>
            </a:r>
            <a:r>
              <a:rPr lang="en-US" dirty="0" err="1" smtClean="0"/>
              <a:t>Республикасы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ғылым</a:t>
            </a:r>
            <a:r>
              <a:rPr lang="en-US" dirty="0" smtClean="0"/>
              <a:t> </a:t>
            </a:r>
            <a:r>
              <a:rPr lang="en-US" dirty="0" err="1" smtClean="0"/>
              <a:t>министрінің</a:t>
            </a:r>
            <a:r>
              <a:rPr lang="en-US" dirty="0" smtClean="0"/>
              <a:t> 2008 </a:t>
            </a:r>
            <a:r>
              <a:rPr lang="en-US" dirty="0" err="1" smtClean="0"/>
              <a:t>жылғы</a:t>
            </a:r>
            <a:r>
              <a:rPr lang="en-US" dirty="0" smtClean="0"/>
              <a:t> 18 </a:t>
            </a:r>
            <a:r>
              <a:rPr lang="en-US" dirty="0" err="1" smtClean="0"/>
              <a:t>наурыздағы</a:t>
            </a:r>
            <a:r>
              <a:rPr lang="en-US" dirty="0" smtClean="0"/>
              <a:t> N 125 </a:t>
            </a:r>
            <a:r>
              <a:rPr lang="en-US" dirty="0" err="1" smtClean="0"/>
              <a:t>Бұйрығы</a:t>
            </a:r>
            <a:r>
              <a:rPr lang="kk-KZ" dirty="0" smtClean="0"/>
              <a:t>. (енгізілген өзгеріс </a:t>
            </a:r>
            <a:r>
              <a:rPr lang="en-US" dirty="0" smtClean="0"/>
              <a:t>ҚР </a:t>
            </a:r>
            <a:r>
              <a:rPr lang="en-US" dirty="0" err="1" smtClean="0"/>
              <a:t>Оқу-ағарту</a:t>
            </a:r>
            <a:r>
              <a:rPr lang="en-US" dirty="0" smtClean="0"/>
              <a:t> </a:t>
            </a:r>
            <a:r>
              <a:rPr lang="en-US" dirty="0" err="1" smtClean="0"/>
              <a:t>министрінің</a:t>
            </a:r>
            <a:r>
              <a:rPr lang="en-US" dirty="0" smtClean="0"/>
              <a:t> </a:t>
            </a:r>
            <a:r>
              <a:rPr lang="kk-KZ" dirty="0" smtClean="0"/>
              <a:t>м.а. 31.10.2024</a:t>
            </a:r>
            <a:r>
              <a:rPr lang="en-US" dirty="0" smtClean="0"/>
              <a:t> № </a:t>
            </a:r>
            <a:r>
              <a:rPr lang="kk-KZ" dirty="0" smtClean="0"/>
              <a:t>321 бұйрық)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517232"/>
            <a:ext cx="471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Дайындаған: ДОІЖ орынбасары Каренова А.С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57. </a:t>
            </a:r>
            <a:r>
              <a:rPr lang="en-US" dirty="0" err="1" smtClean="0"/>
              <a:t>Қорытынды</a:t>
            </a:r>
            <a:r>
              <a:rPr lang="en-US" dirty="0" smtClean="0"/>
              <a:t> </a:t>
            </a:r>
            <a:r>
              <a:rPr lang="en-US" dirty="0" err="1" smtClean="0"/>
              <a:t>аттестаттау</a:t>
            </a:r>
            <a:r>
              <a:rPr lang="en-US" dirty="0" smtClean="0"/>
              <a:t> </a:t>
            </a:r>
            <a:r>
              <a:rPr lang="en-US" dirty="0" err="1" smtClean="0"/>
              <a:t>кезеңінде</a:t>
            </a:r>
            <a:r>
              <a:rPr lang="en-US" dirty="0" smtClean="0"/>
              <a:t> </a:t>
            </a:r>
            <a:r>
              <a:rPr lang="en-US" dirty="0" err="1" smtClean="0"/>
              <a:t>ауырып</a:t>
            </a:r>
            <a:r>
              <a:rPr lang="en-US" dirty="0" smtClean="0"/>
              <a:t> </a:t>
            </a:r>
            <a:r>
              <a:rPr lang="en-US" dirty="0" err="1" smtClean="0"/>
              <a:t>қалған</a:t>
            </a:r>
            <a:r>
              <a:rPr lang="en-US" dirty="0" smtClean="0"/>
              <a:t> 9 (10) </a:t>
            </a:r>
            <a:r>
              <a:rPr lang="en-US" dirty="0" err="1" smtClean="0"/>
              <a:t>және</a:t>
            </a:r>
            <a:r>
              <a:rPr lang="en-US" dirty="0" smtClean="0"/>
              <a:t> 11 (12) </a:t>
            </a:r>
            <a:r>
              <a:rPr lang="en-US" dirty="0" err="1" smtClean="0"/>
              <a:t>сыныптардың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алушылары</a:t>
            </a:r>
            <a:r>
              <a:rPr lang="en-US" dirty="0" smtClean="0"/>
              <a:t> </a:t>
            </a:r>
            <a:r>
              <a:rPr lang="en-US" dirty="0" err="1" smtClean="0"/>
              <a:t>сауыққаннан</a:t>
            </a:r>
            <a:r>
              <a:rPr lang="en-US" dirty="0" smtClean="0"/>
              <a:t> </a:t>
            </a:r>
            <a:r>
              <a:rPr lang="en-US" dirty="0" err="1" smtClean="0"/>
              <a:t>кейін</a:t>
            </a:r>
            <a:r>
              <a:rPr lang="en-US" dirty="0" smtClean="0"/>
              <a:t> </a:t>
            </a:r>
            <a:r>
              <a:rPr lang="en-US" dirty="0" err="1" smtClean="0"/>
              <a:t>өткізіп</a:t>
            </a:r>
            <a:r>
              <a:rPr lang="en-US" dirty="0" smtClean="0"/>
              <a:t> </a:t>
            </a:r>
            <a:r>
              <a:rPr lang="en-US" dirty="0" err="1" smtClean="0"/>
              <a:t>алған</a:t>
            </a:r>
            <a:r>
              <a:rPr lang="en-US" dirty="0" smtClean="0"/>
              <a:t> </a:t>
            </a:r>
            <a:r>
              <a:rPr lang="en-US" dirty="0" err="1" smtClean="0"/>
              <a:t>емтихандарды</a:t>
            </a:r>
            <a:r>
              <a:rPr lang="en-US" dirty="0" smtClean="0"/>
              <a:t> </a:t>
            </a:r>
            <a:r>
              <a:rPr lang="en-US" dirty="0" err="1" smtClean="0"/>
              <a:t>тапсырады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8884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67. 9 (10) </a:t>
            </a:r>
            <a:r>
              <a:rPr lang="en-US" sz="2000" dirty="0" err="1" smtClean="0"/>
              <a:t>сыныпта</a:t>
            </a:r>
            <a:r>
              <a:rPr lang="en-US" sz="2000" dirty="0" smtClean="0"/>
              <a:t>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жұмыстарды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орындауға</a:t>
            </a:r>
            <a:r>
              <a:rPr lang="en-US" sz="2000" dirty="0" smtClean="0"/>
              <a:t> – 2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, </a:t>
            </a:r>
            <a:r>
              <a:rPr lang="en-US" sz="2000" dirty="0" err="1" smtClean="0"/>
              <a:t>математикаға</a:t>
            </a:r>
            <a:r>
              <a:rPr lang="en-US" sz="2000" dirty="0" smtClean="0"/>
              <a:t> (</a:t>
            </a:r>
            <a:r>
              <a:rPr lang="en-US" sz="2000" dirty="0" err="1" smtClean="0"/>
              <a:t>алгебраға</a:t>
            </a:r>
            <a:r>
              <a:rPr lang="en-US" sz="2000" dirty="0" smtClean="0"/>
              <a:t>) (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) – 3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 (</a:t>
            </a:r>
            <a:r>
              <a:rPr lang="en-US" sz="2000" dirty="0" err="1" smtClean="0"/>
              <a:t>физика-математикалық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бағыттағы</a:t>
            </a:r>
            <a:r>
              <a:rPr lang="en-US" sz="2000" dirty="0" smtClean="0"/>
              <a:t> </a:t>
            </a:r>
            <a:r>
              <a:rPr lang="en-US" sz="2000" dirty="0" err="1" smtClean="0"/>
              <a:t>мамандандырылған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мектептерде</a:t>
            </a:r>
            <a:r>
              <a:rPr lang="en-US" sz="2000" dirty="0" smtClean="0"/>
              <a:t> – 4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) </a:t>
            </a:r>
            <a:r>
              <a:rPr lang="en-US" sz="2000" dirty="0" err="1" smtClean="0"/>
              <a:t>бөлінеді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  68. 11 (12) </a:t>
            </a:r>
            <a:r>
              <a:rPr lang="en-US" sz="2000" dirty="0" err="1" smtClean="0"/>
              <a:t>сыныпта</a:t>
            </a:r>
            <a:r>
              <a:rPr lang="en-US" sz="2000" dirty="0" smtClean="0"/>
              <a:t> </a:t>
            </a:r>
            <a:r>
              <a:rPr lang="en-US" sz="2000" dirty="0" err="1" smtClean="0"/>
              <a:t>қазақ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/</a:t>
            </a:r>
            <a:r>
              <a:rPr lang="en-US" sz="2000" dirty="0" err="1" smtClean="0"/>
              <a:t>орыс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ұйғыр</a:t>
            </a:r>
            <a:r>
              <a:rPr lang="en-US" sz="2000" dirty="0" smtClean="0"/>
              <a:t>/ </a:t>
            </a:r>
            <a:r>
              <a:rPr lang="en-US" sz="2000" dirty="0" err="1" smtClean="0"/>
              <a:t>тәжік</a:t>
            </a:r>
            <a:r>
              <a:rPr lang="en-US" sz="2000" dirty="0" smtClean="0"/>
              <a:t>/ </a:t>
            </a:r>
            <a:r>
              <a:rPr lang="en-US" sz="2000" dirty="0" err="1" smtClean="0"/>
              <a:t>өзбек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оқытатын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мектептер</a:t>
            </a:r>
            <a:r>
              <a:rPr lang="en-US" sz="2000" dirty="0" smtClean="0"/>
              <a:t> </a:t>
            </a:r>
            <a:r>
              <a:rPr lang="en-US" sz="2000" dirty="0" err="1" smtClean="0"/>
              <a:t>үшін</a:t>
            </a:r>
            <a:r>
              <a:rPr lang="en-US" sz="2000" dirty="0" smtClean="0"/>
              <a:t> </a:t>
            </a:r>
            <a:r>
              <a:rPr lang="en-US" sz="2000" dirty="0" err="1" smtClean="0"/>
              <a:t>ана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(</a:t>
            </a:r>
            <a:r>
              <a:rPr lang="en-US" sz="2000" dirty="0" err="1" smtClean="0"/>
              <a:t>оқыту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)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емтиханға</a:t>
            </a:r>
            <a:r>
              <a:rPr lang="en-US" sz="2000" dirty="0" smtClean="0"/>
              <a:t> 3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, </a:t>
            </a:r>
            <a:r>
              <a:rPr lang="en-US" sz="2000" dirty="0" err="1" smtClean="0"/>
              <a:t>алгебра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анализ</a:t>
            </a:r>
            <a:r>
              <a:rPr lang="en-US" sz="2000" dirty="0" smtClean="0"/>
              <a:t> </a:t>
            </a:r>
            <a:r>
              <a:rPr lang="en-US" sz="2000" dirty="0" err="1" smtClean="0"/>
              <a:t>бастамалары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5 </a:t>
            </a:r>
            <a:r>
              <a:rPr lang="en-US" sz="2000" dirty="0" err="1" smtClean="0"/>
              <a:t>астрономиялық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 </a:t>
            </a:r>
            <a:r>
              <a:rPr lang="en-US" sz="2000" dirty="0" err="1" smtClean="0"/>
              <a:t>бөлінеді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00808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бағдарламалар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меңгеруін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аяқталған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МЖМБС-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тыңдалым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тыңдау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айтылым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оқылым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жазылым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нысанда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Емтиханды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ұйымының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кеңесімен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айқындалады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сақтай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педагогтер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құрастырады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ұйымының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әкімшілігі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бекітеді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26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 жылы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аяқталғаннан кейін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26-31 мамыр аралығында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 5-8,10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 тілі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пәнінен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аралық емтихан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өтіледі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36.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аттестаттауымен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аяқталады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нысандарда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1) 9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сыныптардың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емтихандары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564904"/>
            <a:ext cx="8748464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40. 9 (10)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нысандарда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1)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алгебрадан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29.05.2025 ж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2)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эссе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02.06.2025ж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3)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пәні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биология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география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дүниежүзі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05.06.2025 ж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4)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10.06.2025 ж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2) 11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сыныптардың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емтихандары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039669"/>
            <a:ext cx="856895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алушыларын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аттестаттау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мынадай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нысандарда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өткізіледі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Қазақстан тарихынан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ауызша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емтихан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30.05.2024ж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алгебра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бастамаларынан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жазбаша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емтихан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03.06.2025ж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тілі</a:t>
            </a:r>
            <a:r>
              <a:rPr lang="kk-KZ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жазбаша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емтихан</a:t>
            </a:r>
            <a:r>
              <a:rPr lang="kk-KZ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kk-KZ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06.06.2025ж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таңдау бойынша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пәннен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(физика, химия, биология, география, геометрия,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дүниежүзі тарихы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құқық негіздері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әдебиет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шетел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тілі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информатика)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жазбаша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емтихан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12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.06.2025ж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орыс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тілі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әдебиетінен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жазбаша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емтихан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13.06.2025ж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59632" y="1250178"/>
            <a:ext cx="63367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және одан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көп пән бойынша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"2"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бағасын алған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(10)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 аттестаттауға жіберілмейді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қайта оқу жылына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қалдырылады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 және одан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көп пән бойынша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"2"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бағасын алған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(12)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сынып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қорытынды аттестаттауға жіберілмейді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39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бұйрықпен бекітілген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нысанға сәйкес анықтама алады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15616" y="555940"/>
            <a:ext cx="7200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z115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48. 5 – 9 -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сыныптардағы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бағалары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"5"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9 -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алушыларына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№ 39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бұйрықпен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бекітілген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нысанға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     49.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аттестатқа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қосымшаға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енгізілетін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пәндерден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"5"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  - 11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сыныптардағы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бағалары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"5"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11 (12)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алушыларына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№ 39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бұйрықпен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бекітілген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нысанға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аттестат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    52.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аттестат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бағдарламаларына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 - 11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сыныптарда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бағалары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"5",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10 -11 -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тоқсандық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бағалары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"5"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аяқталғаннан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аттестаттаудан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"5"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бағасына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11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алушыларына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№ 39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бұйрықпен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бекітілген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нысанға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Алтын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аттестаты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332656"/>
            <a:ext cx="2294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“Алтын белгі”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422649"/>
            <a:ext cx="63367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туралы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"Алтын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белгі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аттестаттарын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алуға үміткерлердің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    </a:t>
            </a:r>
            <a:endParaRPr lang="kk-KZ" sz="2000" dirty="0" smtClean="0"/>
          </a:p>
          <a:p>
            <a:r>
              <a:rPr lang="en-US" sz="2000" dirty="0" smtClean="0"/>
              <a:t>  1) </a:t>
            </a:r>
            <a:r>
              <a:rPr lang="en-US" sz="2000" dirty="0" err="1" smtClean="0"/>
              <a:t>қазақ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жазбаша</a:t>
            </a:r>
            <a:r>
              <a:rPr lang="en-US" sz="2000" dirty="0" smtClean="0"/>
              <a:t> </a:t>
            </a:r>
            <a:r>
              <a:rPr lang="en-US" sz="2000" dirty="0" err="1" smtClean="0"/>
              <a:t>емтихан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en-US" sz="2000" dirty="0" smtClean="0"/>
              <a:t>      </a:t>
            </a:r>
            <a:r>
              <a:rPr lang="ru-RU" sz="2000" dirty="0" smtClean="0"/>
              <a:t>2) алгебра </a:t>
            </a:r>
            <a:r>
              <a:rPr lang="ru-RU" sz="2000" dirty="0" err="1" smtClean="0"/>
              <a:t>және </a:t>
            </a:r>
            <a:r>
              <a:rPr lang="ru-RU" sz="2000" dirty="0" smtClean="0"/>
              <a:t>анализ </a:t>
            </a:r>
            <a:r>
              <a:rPr lang="ru-RU" sz="2000" dirty="0" err="1" smtClean="0"/>
              <a:t>бастамаларынан</a:t>
            </a:r>
            <a:r>
              <a:rPr lang="ru-RU" sz="2000" dirty="0" smtClean="0"/>
              <a:t> </a:t>
            </a:r>
            <a:r>
              <a:rPr lang="ru-RU" sz="2000" dirty="0" err="1" smtClean="0"/>
              <a:t>жазбаша</a:t>
            </a:r>
            <a:r>
              <a:rPr lang="ru-RU" sz="2000" dirty="0" smtClean="0"/>
              <a:t> </a:t>
            </a:r>
            <a:r>
              <a:rPr lang="ru-RU" sz="2000" dirty="0" err="1" smtClean="0"/>
              <a:t>емтихан</a:t>
            </a:r>
            <a:endParaRPr lang="ru-RU" sz="20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жұмыстарын 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басқармалары жанынан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қалыптастырылған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Комиссия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қарауына білім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бөлімдері арқылы жолданады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тексеріледі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Емтиханнан мына жағдайда босатылады: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денсаулық жағдайы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 026/е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нысанына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сәйкес дәрігерлік-консультациялық комиссияның қорытындысымен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(ВКК) ;</a:t>
            </a:r>
          </a:p>
          <a:p>
            <a:pPr fontAlgn="base">
              <a:buNone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 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екінші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топтағы мүгедектігі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кезінен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мүгедектігі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мүгедектігі бар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анықтама негізінде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 3)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жақын туыстарының қайтыс болуына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жақын туыстарының қайтыс болғаны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куәлік  ұсыну 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256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Емтиханнан мына жағдайда босатылады: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2024-01-03T05:35:59Z</dcterms:created>
  <dcterms:modified xsi:type="dcterms:W3CDTF">2025-01-20T09:22:23Z</dcterms:modified>
</cp:coreProperties>
</file>