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4" r:id="rId11"/>
    <p:sldId id="263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/>
              <a:t>Педагогтерді аттестаттаудан өткізу қағидалары мен шарттары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4941168"/>
            <a:ext cx="80648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Материалдарға (портфолиоға)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педагогтің эссесі қосылады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Эсседегі сөздердің саны 250-300 (екі жүз елу – үш жүз) сөзден құралу керек. Эссе тақырыптарын жыл сайын білім беру саласындағы уәкілетті орган айқындайды.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Материалдарды (портфолионы) дайындау кезінде академиялық адалдық қағидаты сақталады.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187624" y="444301"/>
            <a:ext cx="673224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0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1) өтініш;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жеке басын куәландыратын құжат (жеке басын сәйкестендіру үшін талап етіледі) (иесіне қайтарылады) не цифрлық құжаттар сервисінен электрондық құжат (сәйкестендіру үшін);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 білім туралы диплом;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4) қайта даярлау курстарынан өткені туралы құжат (бар болса);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5) білім беру саласындағы уәкілетті органмен келісілген білім беру бағдарламалары бойынша біліктілікті арттыру курстарынан өткені туралы сертификат;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6) қызметкердің еңбек қызметін растайтын құжат;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7) ПББ өткендігі туралы сертификат;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8) берілген біліктілік санаты туралы куәлік және бұйрық (бұрын біліктілік санаты бар адамдар үшін);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9) кәсіби жетістіктерді және тәжірибені жинақтауды (таратуды) растайтын құжаттар;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10) білім алушылардың жетістіктерін растайтын құжаттар.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0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11) Эссе (250–300 сөз)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96336" y="188640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i="1" dirty="0" smtClean="0">
                <a:solidFill>
                  <a:srgbClr val="FF0000"/>
                </a:solidFill>
              </a:rPr>
              <a:t>2-қадам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260648"/>
            <a:ext cx="2525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ПОРТФОЛИО ТАПСЫРУ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99592" y="692696"/>
            <a:ext cx="756084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42. Мемлекеттік қызмет электрондық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үкімет веб-порталы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(бұдан әрі - портал) немесе көрсетілетін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қызметті берушінің кеңсесі арқылы көрсетіледі.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Құжаттарды портал арқылы қызмет алушының «жеке кабинетіне» жіберген кезде бір жұмыс күні ішінде осы Қағиданың 10-қосымшасына сәйкес нысан бойынша аттестаттаудан өтуге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өтінішті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 туралы хабарлама немесе осы Қағидаларға 11-қосымшаға сәйкес нысан бойынша  қызмет көрсетушінің уәкілетті тұлғасының электрондық цифрлық қолтаңбасымен куәландырылған электрондық құжат нысанында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өтінішті одан әрі қараудан бас тарту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туралы хабарлама келіп түседі.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99592" y="3939154"/>
            <a:ext cx="7992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Көрсетілетін қызметті берушінің кеңсесі арқылы жүгінген кезде осы Қағидаларға 12-қосымшаға сәйкес нысан бойынша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өтініш пен құжаттардың қабылданғаны туралы қолхат беріледі.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Негізгі талаптар тізбесінде қарастырылған құжаттар топтамасы толық ұсынылмаған немесе қолданылу мерзімі өткен құжаттар ұсынылған  кезде осы Қағидаларға 13-қосымшаға сәйкес нысан бойынша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құжаттарды қабылдаудан бас тарту туралы қолхат беріледі.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99592" y="-960"/>
            <a:ext cx="77403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54. Бейіні бойынша 30 (отыз) және одан да көп жыл педагогикалық өтілі бар барлық лауазымдардағы педагогтердің қызметінің нәтижелерін кешенді қорытындылау кезінде біліктілік санатын растауда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ПББ-дан өту талап етілмейді.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55. Қызмет нәтижелерін кешенді талдамалық жинақтау материалдары мәлімделген біліктілік санатына сәйкес келген, бірақ ПББ өтудің шекті деңгейіне жетпеген жағдайда педагогке: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біліктілік санатын растаған жағдайда бір деңгейге төмен;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біліктілік санатын беру жағдайында ПББ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нәтижелерінен жоғары емес біліктілік санаты беріледі.</a:t>
            </a:r>
            <a:endParaRPr kumimoji="0" lang="kk-KZ" altLang="ja-JP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899592" y="2708920"/>
            <a:ext cx="77048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56. Біліктілік санатын беру (растау) біліктілік сипаттамаларына және кәсіптік стандартқа сәйкес біліктілік санатынан өту мерзімдері мен </a:t>
            </a:r>
            <a:r>
              <a:rPr kumimoji="0" lang="kk-KZ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бірізділік принциптерін сақтай </a:t>
            </a:r>
            <a:r>
              <a:rPr kumimoji="0" lang="kk-KZ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отырып жүзеге асырылады: </a:t>
            </a:r>
            <a:endParaRPr kumimoji="0" lang="kk-KZ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051720" y="4869160"/>
            <a:ext cx="60486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“ПЕДАГОГ” санатына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2022 жылғы 1 қаңтардан бастап қоса алғанда тиісті бейіні бойынша педагогикалық немесе өзге де кәсіптік білімі немесе қайта даярлау туралы құжаты бар білім беру ұйымдарына педагог лауазымына қабылданған біліктілік санаты жоқ тұлғалар;</a:t>
            </a:r>
            <a:endParaRPr kumimoji="0" lang="kk-KZ" altLang="ja-JP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3501008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60. </a:t>
            </a:r>
            <a:r>
              <a:rPr kumimoji="0" lang="kk-KZ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Жасы </a:t>
            </a:r>
            <a:r>
              <a:rPr kumimoji="0" lang="kk-KZ" altLang="ja-JP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зейнеткерлікке төрт жылдан аз қалған педагогтер аттестаттау рәсімінен </a:t>
            </a:r>
            <a:r>
              <a:rPr kumimoji="0" lang="kk-KZ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босатылады. Тағайындалған біліктілік санаты оның берген өтініші негізінде зейнеткерлік жасқа толғанға дейін сақталады. </a:t>
            </a:r>
            <a:endParaRPr kumimoji="0" lang="ru-RU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Зейнеткерлікке шыққаннан кейін педагогикалық қызметті жүзеге асыруды жалғастыратын зейнеткерлік жастағы педагогтер осы Қағиданың 54-тармағына сәйкес аттестаттау рәсімінен өтеді.</a:t>
            </a:r>
            <a:endParaRPr kumimoji="0" lang="kk-KZ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87624" y="1081772"/>
            <a:ext cx="7200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2) «педагог-модератор» біліктілік санатына: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тиісті бейіні бойынша педагогикалық құжаты бар, кемінде екі жыл педагогикалық өтілі бар, мынадай кәсіптік құзыреттіліктері бар тұлғалар: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алушылардың (тәрбиеленушілердің) жеке ерекшеліктері мен қажеттіліктерін ескере отырып,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сабақты жоспарлайды және өткізеді, 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күтілетін нәтижелерге қол жеткізу үшін бағалаудың қажетті әдістемелері мен құралдарын анықтайды;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қауіпсіз және қолайлы білім беру (дамыту) ортасын қолдайды, өз жұмысында этикалық нормаларды қолданады;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алушылармен (тәрбиеленушілермен және ата-аналармен (заңды өкілдермен)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оқыту (оқу, тәрбиелеу) нәтижелерін және жақсарту жолдарын талқылайды;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алушылардың (тәрбиеленушілердің) жеке қабілеттері мен қажеттіліктерін ескеретін әріптестердің өзекті нәтижелері мен өз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тәжірибесін талдайды;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514</a:t>
            </a:r>
            <a:r>
              <a:rPr kumimoji="0" lang="kk-KZ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бұйрыққа сәйкес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беру ұйымы деңгейінде олимпиадаларға, конкурстарға,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жарыстарға қатысушылары бар болады;   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беру ұйымы деңгейінде олимпиадалардың, конкурстардың,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жарыстардың қатысушысы болып табылады;</a:t>
            </a:r>
            <a:endParaRPr kumimoji="0" lang="kk-KZ" altLang="ja-JP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67544" y="548680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3) «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педагог-сарапшы» біліктілік санатына: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тиісті бейіні бойынша педагогикалық білімі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, кемінде үш жыл педагогикалық өтілі бар, мынадай кәсіптік құзыреттері бар тұлғалар: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«педагог-модератор» біліктілік санатының жалпы талаптарына сәйкес келеді, бұдан басқа: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пәнаралық (пәндік) байланыстарды, бағалау технологиялары мен стратегияларын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жоспарлайды және қолданады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, жеке қабілеттер мен қажеттіліктерді ескереді;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қауіпсіз және қолайлы білім беру (дамыту) ортасын қамтамасыз етеді, өз жұмысында жоғары этикалық нормаларды басшылыққа алады;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алушылардың (тәрбиеленушілердің) қабілеттерінің дамуы мен ілгерілеуін бағалайды және қадағалайды;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алушылардың (тәрбиеленушілердің) жеке қабілеттері мен қажеттіліктерін дамыту бойынша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өз тәжірибесінің нәтижелерін және әріптестердің өзекті зерттеулерін бағалайды;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аудан/қала (облыстық маңызы бар қала) деңгейінде жұмыстың әртүрлі нысандары арқылы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әріптестеріне әдістемелік қолдау көрсетеді;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514 бұйрыққа  сәйкес аудан/қала (облыстық маңызы бар қала) деңгейіндегі конкурстарға, жарыстарға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қатысушылары бар болады;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аудан, облыс, республикалық маңызы бар қалалар, республика деңгейінде кәсіптік шеберлік конкурстарына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қатысушы болып табылады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;</a:t>
            </a:r>
            <a:endParaRPr kumimoji="0" lang="kk-KZ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106760"/>
            <a:ext cx="83529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4) «педагог-зерттеуші»  біліктілік санатына: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тиісті бейініне сәйкес жоғары немесе жоғары оқу орнынан кейінгі білімі, кемінде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бес жыл педагогикалық өтілі бар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, мынадай кәсіптік құзыреттері бар тұлғалар: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«педагог-сарапшы» біліктілік санатының жалпы талаптарына сәйкес келеді, бұдан басқа: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авторлық технологиялар мен бағалау стратегиялары негізінде оқытудың (оқудың, тәрбиелеудің) кіріктірілген үдерісін жүзеге асырады;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қауіпсіз және қолайлы білім беру (дамыту)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ортасын басқарады, әріптестеріне этикалық нормаларды түсінуде қолдау көрсетеді;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педагогикалық қоғамдастық үшін білім алушылардың (тәрбиеленушілердің) даму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мониторингінің нәтижелерін пайдалану бойынша ұсыныстар әзірлейді;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әріптестерімен бірге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сабақты  зерттейді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және білім беру ұйымдарында оқыту тәжірибесін жақсарту үшін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зерттеу нәтижелерін таратады;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облыс деңгейінде (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кемінде 3 (үш) ауданды/ қаланы қамти отырып);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беру ұйымдары үшін)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тәжірибені таратады;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білім басқармасы жанындағы оқу-әдістемелік кеңес ұсынған оқу-әдістемелік кешендерді, бағдарламаларды әзірлейді және енгізеді;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тәлімгерлікті жүзеге асырады;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514 бұйрық бойынша </a:t>
            </a:r>
            <a:r>
              <a:rPr lang="kk-KZ" dirty="0" smtClean="0"/>
              <a:t>облыс, республикалық маңызы бар қалалар, республика деңгейінде</a:t>
            </a:r>
            <a:r>
              <a:rPr lang="kk-KZ" sz="1600" dirty="0" smtClean="0"/>
              <a:t>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кәсіптік шеберлік конкурстарына қатысушы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немесе педагогтердің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біліктілігін арттыру бойынша жаттықтырушы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(қолданыстағы сертификаты бар) болып табылады;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облыс, республикалық маңызы бар қалалар мен астана, республика (республикалық ведомстволық бағынысты ұйымдар мен салалық мемлекеттік органдардың білім беру ұйымдары үшін)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деңгейінде олимпиадаларға, конкурстарға, жарыстарға қатысушылары бар;</a:t>
            </a:r>
            <a:endParaRPr kumimoji="0" lang="kk-KZ" altLang="ja-JP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899592" y="383758"/>
            <a:ext cx="7560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Педагогтің/бөлім басшысының (меңгерушісінің) және әдістемелік кабинеті (орталық) әдіскерінің біліктілік санатын беруге (растауға) арналған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комиссия отырысының хаттамасы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1520" y="1379766"/>
            <a:ext cx="84969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Біліктілік санатын беру (растау) кезеңдерінің қорытындысы бойынша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комиссияның шешімі: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61476" y="1988840"/>
            <a:ext cx="89825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1) өтініш берілген біліктілік санатына сәйкес келеді;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2) қолданыстағы біліктілік санатына сәйкес келеді;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3) қолданыстағы біліктілік санатынан төмен біліктілік санатына сәйкес келеді.</a:t>
            </a:r>
            <a:endParaRPr kumimoji="0" lang="kk-KZ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76672"/>
            <a:ext cx="849694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ja-JP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ПББ мынадай тапсырмалардан тұрады: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мектепке дейінгі  ұйымдар мен мектептердiң</a:t>
            </a:r>
            <a:r>
              <a:rPr kumimoji="0" lang="kk-KZ" altLang="ja-JP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мектеп алды сыныптары  педагогтері үшін: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«Мектепке дейінгі педагогика және психология» – жиырма тапсырма;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«Бейіні бойынша тәрбие мен оқыту әдістемесі» - отыз тапсырма;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бастауыш білім беру педагогтері үшін: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«Пәндік білім» - отыз тапсырма;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«Оқыту әдістемесі» - жиырма тапсырма;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негізгі орта және жалпы орта білім беру педагогтері үшін: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«Пәндік білім» - отыз тапсырма;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«Оқыту әдістемесі» - жиырма тапсырма;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 арнайы ұйымдардың, интернаттық ұйымдардың, жатақханалардың тәрбиешілері, педагог-ассистенттері, әлеуметтік педагогтері, кәсіби бағдар берушілері, тәлімгерлері үшін: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«Педагогика негіздері» - отыз тапсырма;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«Психология негіздері» - жиырма тапсырма;</a:t>
            </a:r>
            <a:endParaRPr kumimoji="0" lang="kk-KZ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7056" y="4826675"/>
            <a:ext cx="849694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7. </a:t>
            </a:r>
            <a:r>
              <a:rPr kumimoji="0" lang="kk-KZ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нәтижесі шекті деңгейге жеткен кезде оң деп саналады:</a:t>
            </a:r>
            <a:endParaRPr kumimoji="0" lang="ru-RU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1) барлық лауазымдағы педагогтер үшін: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«педагог» біліктілік санаты - 50%;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«педагог-модератор» біліктілік санаты - 60%;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«педагог-сарапшы» біліктілік санаты - 70%;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«педагог-зерттеуші» біліктілік санаты - 80%;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«педагог-шебер» біліктілік санаты - 90%.</a:t>
            </a:r>
            <a:endParaRPr kumimoji="0" lang="kk-KZ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368" y="260648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i="1" dirty="0" smtClean="0">
                <a:solidFill>
                  <a:srgbClr val="FF0000"/>
                </a:solidFill>
              </a:rPr>
              <a:t>1-қадам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188640"/>
            <a:ext cx="204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ПББ (тест тапсыру)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07096" y="332656"/>
            <a:ext cx="813690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8. </a:t>
            </a: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Педагогтерге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нұсқау беру уақытын есепке алмағанда, ПББ орындау ұзақтығы: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педагогтер үшін –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сексен минут,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«Математика», «Физика», «Химия», «Информатика» пәндері үшін – жүз жиырма бес минут; </a:t>
            </a:r>
            <a:endParaRPr kumimoji="0" lang="kk-KZ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27584" y="1484784"/>
            <a:ext cx="78488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ПББ: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 кезекті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аттестаттауда жылына 1 (бір) рет – тегін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(бір) рет –ақылы негізде;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мерзімінен бұрын аттестаттауға үміткер педагогтер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жылына 1 (бір) рет –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тегін; </a:t>
            </a:r>
            <a:endParaRPr kumimoji="0" lang="kk-KZ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980728"/>
          <a:ext cx="7056784" cy="4960042"/>
        </p:xfrm>
        <a:graphic>
          <a:graphicData uri="http://schemas.openxmlformats.org/drawingml/2006/table">
            <a:tbl>
              <a:tblPr/>
              <a:tblGrid>
                <a:gridCol w="1613329"/>
                <a:gridCol w="1613329"/>
                <a:gridCol w="1068839"/>
                <a:gridCol w="1216290"/>
                <a:gridCol w="1544997"/>
              </a:tblGrid>
              <a:tr h="633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Санаттар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Блок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Пән бойынша балдар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Біліктілік тестінен өту үшін (%)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Біліктілік тестінен өту үшін (балдар)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«Пәндік білім»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6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Педагог - модератор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«Пәндік білім»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6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 - сарапшы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«Пәндік білім»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6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 - зерттеуші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«Пәндік білім»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6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 - шебер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«Пәндік білім»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52" marR="43252" marT="25951" marB="25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95936" y="404664"/>
            <a:ext cx="237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Пән мұғалімдері үшін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9" y="836712"/>
          <a:ext cx="8640959" cy="5608320"/>
        </p:xfrm>
        <a:graphic>
          <a:graphicData uri="http://schemas.openxmlformats.org/drawingml/2006/table">
            <a:tbl>
              <a:tblPr/>
              <a:tblGrid>
                <a:gridCol w="1141258"/>
                <a:gridCol w="2776272"/>
                <a:gridCol w="1076246"/>
                <a:gridCol w="1713384"/>
                <a:gridCol w="1933799"/>
              </a:tblGrid>
              <a:tr h="369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Санаттар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Блок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Пән бойынша балдар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Біліктілік тестінен өту үшін (%)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Біліктілік тестінен өту үшін (балдар)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«Мектепке дейінгі педагогика және психология»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«Бейін бойынша тәрбиелеу және 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4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 - модератор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«Мектепке дейінгі педагогика және психология»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«Бейін бойынша тәрбиелеу және 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4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 - сарапшы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«Мектепке дейінгі педагогика және психология»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«Бейін бойынша тәрбиелеу және 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4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 - зерттеуші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«Мектепке дейінгі педагогика және психология»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«Бейін бойынша тәрбиелеу және 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4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Педагог - шебер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«Мектепке дейінгі педагогика және психология»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«Бейін бойынша тәрбиелеу және оқыту әдістемесі»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688" marR="29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5896" y="188640"/>
            <a:ext cx="192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Мектепке дейінгі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-154267"/>
            <a:ext cx="8316416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ПББ жүргізу кезінде: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тестілеу техникасы мен қауіпсіздік жүйесіне қасақана зиян келтіруге;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өтуіне байланысты тестілеу жүйесіне бұзушылық әрекет жасап, араласуға;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дәліз бойынша кезекші қызметін атқаратын адамның рұқсатынсыз және сүйемелдеуінсіз аудиториядан (компьютерлік кабинеттен) шығуға;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педагогтердің денсаулығына байланысты жағдайларды қоспағанда, аудиториядан (компьютерлік кабинеттен) 10 (он) минуттан аспайтын және 2 (екі) реттен артық шықпауға, бұл ретте тестілеудің бірінші және соңғы сағаттарында шығуға;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жанындағы адаммен сөйлесуға, бір орыннан екінші орынға ауысуға;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жұмыс үшін берілген құжаттар мен А4 қағаздармен алмасуға;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аудиторияға (компьютерлік кабинетке) келесі тыйым салынған заттарды: мобильді байланыс құралдары (пейджер, ұялы телефондар, планшеттер, iPad (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Айпад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iPod (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Айпод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SmartPhone (смартфон), рациялар, ноутбуктер, плеерлер, модемдер (мобильді маршрутизаторлар), смарт сағаттар, смарт көзілдіріктер, фитнес-білезіктер (трекерлер), диктофон, сымды құлаққаптар, сымсыз, микроқұлаққаптар, сымсыз бейнекамералар, GPS (ДжиПиЭс) навигаторлар, GPS (ДжиПиЭс) трекерлер, қашықтан басқару құрылғылары, сонымен қатар келесі стандарттарда жұмыс істейтін басқа да ақпарат алмасу құрылғылары: GSM (ДжиСиМ), 3G (3 Джи), 4G (4 Джи), 5G (5 Джи), VHF (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ВиЭйчЭф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UHF (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ЮЭйчЭф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Wi-Fi (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Вай-фай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GPS (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ДжиПиЭс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Bluetooth (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Блютуз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Dect (Дект) енгізуге;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аудиторияға (компьютерлік кабинетке) шпаргалкаларды, оқу-әдістемелік әдебиеттерді, Менделеевтің периодтық және тұздардың ерігіштік кестелерін, калькуляторды, түрлі форматтағы қағаздарды енгізуге;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аудиториядан (компьютерлік кабинеттен) түрлі форматтағы қағаздарды шығаруға рұқсат етілмейді.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endParaRPr kumimoji="0" lang="kk-KZ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1771653"/>
            <a:ext cx="83164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12. ПББ өткізу талаптарын бұзу дерегі анықталған жағдайда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аттестатталушы бір жыл мерзімде аттестаттаудан өтуге жіберілмейді.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ПББ өткізу талаптарын бұзу деректері қайта анықталған жағдайда педагог–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бес жылға</a:t>
            </a:r>
            <a:r>
              <a:rPr kumimoji="0" lang="kk-KZ" altLang="ja-JP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аттестаттаудан өтуге жіберілмейді.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ПББ басталғанға дейін орнына отырғызылған соң тестілеу кезінде нұсқаулық жүргізіледі. 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</a:t>
            </a:r>
            <a:r>
              <a:rPr kumimoji="0" lang="kk-KZ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жүргізу кезінде білім беру саласындағы уәкілетті органның өкілдері байқаушы ретінде қатысады.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Бақылаушы тестілеу кезінде педагогтерге жәрдемдеспейді, тестілеуді өткізуге кедергі келтіретін іс-әрекеттер жасауға жол бермейді. Тестілеуді өткізу тәртібін бұзған жағдайда бақылаушы өз функцияларын орындаудан шеттетіледі.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мүгедектікті анықтау туралы құжат болған жағдайда 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мүмкіндігі шектеулі (көру, есту, тірек-қимыл аппараты бұзылған) тұлғалар мүгедектікті анықтау туралы құжаттарды өтінішке тіркейді, онда көмекшіні ұсыну қажеттігі қосымша көрсетіледі. 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-34928"/>
            <a:ext cx="8316416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16.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 </a:t>
            </a: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ПББ өткізген уақытында немесе тапсыру мерзіміне қарамастан рәсімнің </a:t>
            </a:r>
            <a:r>
              <a:rPr kumimoji="0" lang="kk-KZ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бейнежазбасын қарау кезінде бұзушылықтар анықталған жағдайда </a:t>
            </a: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осы Қағидаларға 3-қосымшаға сәйкес Қағидаларды </a:t>
            </a:r>
            <a:r>
              <a:rPr kumimoji="0" lang="kk-KZ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бұзу актісі </a:t>
            </a: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жасалады.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17.</a:t>
            </a: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 </a:t>
            </a: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ПББ нәтижесімен келіспеген жағдайда педагог ПББ өткізу залынан шықпай-ақ, әрбір тапсырма бойынша дәлелді (толық түсіндірмесі, тапсырмалардың қадамдық шешімі және т.б.) негіздемесімен компьютерлік тестілеу жүйесі арқылы </a:t>
            </a:r>
            <a:r>
              <a:rPr kumimoji="0" lang="kk-KZ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апелляцияға өтініш беруге құқылы. </a:t>
            </a: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ПББ өткізу залынан шыққаннан кейін апелляцияға педагогтің өтініші қабылданбайды. 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Барлық тапсырмаларды дәлелді негіздемесіз (толық түсіндірме, тапсырмаларды кезең-кезеңімен шешу және т.б.) қайта қарау бойынша апелляцияға берілген өтініштер әрбір тапсырма бойынша қарауға жатпайды.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18. Апелляция мынадай жағдайларда:</a:t>
            </a:r>
            <a:endParaRPr kumimoji="0" lang="ru-RU" altLang="ja-JP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1) тест тапсырмаларының мазмұны бойынша: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дұрыс жауаптың негіздемесімен келіспегенде;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дұрыс жауап болмағанда;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бірден көп дұрыс жауап болғанда;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тест тапсырмасы дұрыс құрастырылмаған жағдайда;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2) тапсырмаларда фрагменттің немесе мәтіннің болмаған жағдайында техникалық себеп бойынша қаралады.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endParaRPr kumimoji="0" lang="kk-KZ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1194431"/>
            <a:ext cx="831641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21. Апелляциялық комиссияның шешімі хаттамамен рәсімделеді. Апелляциялық комиссия отырыстарының хаттамасы уәкілетті орган бекіткен  ұйымда бір жыл сақталады.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Апелляциялық комиссияның шешімі түпкілікті болып табылады және қайта қарауға жатпайды.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Апелляциялық комиссиянының қарау мерзімі 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15 (он бес) жұмыс күнін құрайды.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22. Осы Қағидаларға 4-қосымшаға сәйкес нысан бойынша апелляцияны ескере отырып ПББ өткендігі туралы сертификат компьютерлік тестілеу жүйесіндегі педагогтің «жеке кабинетіне» жіберіледі.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Педагогтердің  ПББ нәтижесі ПББ тапсырған күннен бастап бір жылға жарамды болып саналады.</a:t>
            </a:r>
            <a:endParaRPr kumimoji="0" lang="ru-RU" altLang="ja-JP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23. ПББ-дан өткен педагогтердің  электрондық дерекқорын сақтау бес жыл ішінде қамтамасыз етіледі.</a:t>
            </a:r>
            <a:endParaRPr kumimoji="0" lang="ru-RU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65325" algn="l"/>
              </a:tabLst>
            </a:pP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24. </a:t>
            </a:r>
            <a:r>
              <a:rPr kumimoji="0" lang="kk-KZ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ПББ өту кезінде педагогтер тапсыру тілін (қазақ, орыс), күнін, уақытын, тестілеу орнын таңдайды. Тестілеуден бір күн бұрын педагогке тестілеу күні, уақыты, орны туралы хабарлама жіберіледі.</a:t>
            </a:r>
            <a:endParaRPr kumimoji="0" lang="kk-KZ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1606</Words>
  <Application>Microsoft Office PowerPoint</Application>
  <PresentationFormat>Экран (4:3)</PresentationFormat>
  <Paragraphs>208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Педагогтерді аттестаттаудан өткізу қағидалары мен шарттары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Педагогтерді аттестаттаудан өткізу қағидалары мен шарттары </dc:title>
  <dc:creator>user</dc:creator>
  <cp:lastModifiedBy>user</cp:lastModifiedBy>
  <cp:revision>12</cp:revision>
  <dcterms:created xsi:type="dcterms:W3CDTF">2024-04-08T04:18:22Z</dcterms:created>
  <dcterms:modified xsi:type="dcterms:W3CDTF">2024-04-08T07:19:17Z</dcterms:modified>
</cp:coreProperties>
</file>