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EA375-2DCE-4694-A11F-0D89147546D4}" type="doc">
      <dgm:prSet loTypeId="urn:microsoft.com/office/officeart/2005/8/layout/pyramid2" loCatId="list" qsTypeId="urn:microsoft.com/office/officeart/2005/8/quickstyle/simple3" qsCatId="simple" csTypeId="urn:microsoft.com/office/officeart/2005/8/colors/accent1_2" csCatId="accent1" phldr="1"/>
      <dgm:spPr/>
    </dgm:pt>
    <dgm:pt modelId="{91B3AD46-9CBB-4463-899A-E8FE0A0454A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3 - 4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деңгейге жаңа ақпаратты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табу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үшін білімі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шеберліктерін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қолдана алатын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қабілеттері сәйкес келеді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/>
        </a:p>
      </dgm:t>
    </dgm:pt>
    <dgm:pt modelId="{2E484D71-3AF3-4CB3-A195-BCFE08804872}" type="parTrans" cxnId="{E80421CB-B336-47AB-B6BF-D871B289B61F}">
      <dgm:prSet/>
      <dgm:spPr/>
      <dgm:t>
        <a:bodyPr/>
        <a:lstStyle/>
        <a:p>
          <a:endParaRPr lang="ru-RU"/>
        </a:p>
      </dgm:t>
    </dgm:pt>
    <dgm:pt modelId="{52A91D38-F902-48F3-871B-8610E8E4E582}" type="sibTrans" cxnId="{E80421CB-B336-47AB-B6BF-D871B289B61F}">
      <dgm:prSet/>
      <dgm:spPr/>
      <dgm:t>
        <a:bodyPr/>
        <a:lstStyle/>
        <a:p>
          <a:endParaRPr lang="ru-RU"/>
        </a:p>
      </dgm:t>
    </dgm:pt>
    <dgm:pt modelId="{E7EFA047-4058-4522-931F-F8770A8DEEC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2 -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деңгейде қарапайым күнделікті өмірде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өз білімі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дағдысын қолдана білу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ептілігі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бағаланады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/>
        </a:p>
      </dgm:t>
    </dgm:pt>
    <dgm:pt modelId="{8179660C-BEB4-4233-B9E9-1AD52DA00BDE}" type="parTrans" cxnId="{A832876A-F55D-4DBE-84D7-EF2CBAE3B7E8}">
      <dgm:prSet/>
      <dgm:spPr/>
      <dgm:t>
        <a:bodyPr/>
        <a:lstStyle/>
        <a:p>
          <a:endParaRPr lang="ru-RU"/>
        </a:p>
      </dgm:t>
    </dgm:pt>
    <dgm:pt modelId="{04ED749F-102E-4215-A43E-12439F33F512}" type="sibTrans" cxnId="{A832876A-F55D-4DBE-84D7-EF2CBAE3B7E8}">
      <dgm:prSet/>
      <dgm:spPr/>
      <dgm:t>
        <a:bodyPr/>
        <a:lstStyle/>
        <a:p>
          <a:endParaRPr lang="ru-RU"/>
        </a:p>
      </dgm:t>
    </dgm:pt>
    <dgm:pt modelId="{9CF7B256-B962-4E12-A5AB-E0C5C2375272}">
      <dgm:prSet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«Ең жоғарғы»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(5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деңгей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бағасын ақпаратты сыни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тұрғыдан бағалай білуі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мәтінді ұғыну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интерпретациялау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қорытындыны дәлелдеп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өзінің болжамдарын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ұсына алатын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дағдыларын көрсете білетін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оқушылар иелене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dirty="0"/>
        </a:p>
      </dgm:t>
    </dgm:pt>
    <dgm:pt modelId="{D3CD3F19-10B6-448E-AB62-A63E30FD2243}" type="parTrans" cxnId="{F02596D8-129D-473B-940C-4C18A4D85675}">
      <dgm:prSet/>
      <dgm:spPr/>
      <dgm:t>
        <a:bodyPr/>
        <a:lstStyle/>
        <a:p>
          <a:endParaRPr lang="ru-RU"/>
        </a:p>
      </dgm:t>
    </dgm:pt>
    <dgm:pt modelId="{64DADD82-585E-4469-8F62-A09BDC447940}" type="sibTrans" cxnId="{F02596D8-129D-473B-940C-4C18A4D85675}">
      <dgm:prSet/>
      <dgm:spPr/>
      <dgm:t>
        <a:bodyPr/>
        <a:lstStyle/>
        <a:p>
          <a:endParaRPr lang="ru-RU"/>
        </a:p>
      </dgm:t>
    </dgm:pt>
    <dgm:pt modelId="{5CA1E046-C854-4C32-86C3-7707917AA7B0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«Ең төменгі»  деңгей Оқушылардың қарапайым базалық білімін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көрсете білуі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1-ші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1-ден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төмен деңгейге сәйкес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ЭЫДҰ-ның анықтауы 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қана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1-ден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төмен деңгейдің тапсырмаларын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орындай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алатын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функционалды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сауатсыз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есептеледі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6C5FDDE8-40DC-4DD1-96BB-EF1A933E9407}" type="parTrans" cxnId="{20AEE455-F38F-4AEF-8C5E-48A2C096482C}">
      <dgm:prSet/>
      <dgm:spPr/>
      <dgm:t>
        <a:bodyPr/>
        <a:lstStyle/>
        <a:p>
          <a:endParaRPr lang="ru-RU"/>
        </a:p>
      </dgm:t>
    </dgm:pt>
    <dgm:pt modelId="{287804F6-A040-4E59-BFAA-45BEEEDBEB64}" type="sibTrans" cxnId="{20AEE455-F38F-4AEF-8C5E-48A2C096482C}">
      <dgm:prSet/>
      <dgm:spPr/>
      <dgm:t>
        <a:bodyPr/>
        <a:lstStyle/>
        <a:p>
          <a:endParaRPr lang="ru-RU"/>
        </a:p>
      </dgm:t>
    </dgm:pt>
    <dgm:pt modelId="{CDB5D3A3-AB9A-475E-9454-2AFB3F027834}" type="pres">
      <dgm:prSet presAssocID="{8A0EA375-2DCE-4694-A11F-0D89147546D4}" presName="compositeShape" presStyleCnt="0">
        <dgm:presLayoutVars>
          <dgm:dir/>
          <dgm:resizeHandles/>
        </dgm:presLayoutVars>
      </dgm:prSet>
      <dgm:spPr/>
    </dgm:pt>
    <dgm:pt modelId="{E313AF69-6F0C-47A1-836D-239CD857C123}" type="pres">
      <dgm:prSet presAssocID="{8A0EA375-2DCE-4694-A11F-0D89147546D4}" presName="pyramid" presStyleLbl="node1" presStyleIdx="0" presStyleCnt="1"/>
      <dgm:spPr/>
    </dgm:pt>
    <dgm:pt modelId="{0D89FA65-4D69-41F6-BE35-B9CD2DF51CA4}" type="pres">
      <dgm:prSet presAssocID="{8A0EA375-2DCE-4694-A11F-0D89147546D4}" presName="theList" presStyleCnt="0"/>
      <dgm:spPr/>
    </dgm:pt>
    <dgm:pt modelId="{5366239F-A553-46AE-88D0-FABA4F2717AB}" type="pres">
      <dgm:prSet presAssocID="{9CF7B256-B962-4E12-A5AB-E0C5C2375272}" presName="aNode" presStyleLbl="fgAcc1" presStyleIdx="0" presStyleCnt="4" custScaleX="164776" custScaleY="1970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51160-48B4-44F2-9020-5C2614825DEF}" type="pres">
      <dgm:prSet presAssocID="{9CF7B256-B962-4E12-A5AB-E0C5C2375272}" presName="aSpace" presStyleCnt="0"/>
      <dgm:spPr/>
    </dgm:pt>
    <dgm:pt modelId="{71000398-DDAD-4654-B6D4-D2681062EBDA}" type="pres">
      <dgm:prSet presAssocID="{91B3AD46-9CBB-4463-899A-E8FE0A0454A7}" presName="aNode" presStyleLbl="fgAcc1" presStyleIdx="1" presStyleCnt="4" custScaleX="167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D571A-6CDC-4E5D-9611-395161A365D2}" type="pres">
      <dgm:prSet presAssocID="{91B3AD46-9CBB-4463-899A-E8FE0A0454A7}" presName="aSpace" presStyleCnt="0"/>
      <dgm:spPr/>
    </dgm:pt>
    <dgm:pt modelId="{00AE3E8D-BD5A-41A7-B7DB-AB509109D0DA}" type="pres">
      <dgm:prSet presAssocID="{E7EFA047-4058-4522-931F-F8770A8DEEC3}" presName="aNode" presStyleLbl="fgAcc1" presStyleIdx="2" presStyleCnt="4" custScaleX="169213" custScaleY="132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D882CD-150D-4EC1-9BDA-3C2783FD7EE1}" type="pres">
      <dgm:prSet presAssocID="{E7EFA047-4058-4522-931F-F8770A8DEEC3}" presName="aSpace" presStyleCnt="0"/>
      <dgm:spPr/>
    </dgm:pt>
    <dgm:pt modelId="{E1A239B9-DF89-4A1D-B648-F9891D7ACC72}" type="pres">
      <dgm:prSet presAssocID="{5CA1E046-C854-4C32-86C3-7707917AA7B0}" presName="aNode" presStyleLbl="fgAcc1" presStyleIdx="3" presStyleCnt="4" custScaleX="162163" custScaleY="153691" custLinFactY="25615" custLinFactNeighborX="-142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C799F-B9EA-48B2-8361-753B78AE939E}" type="pres">
      <dgm:prSet presAssocID="{5CA1E046-C854-4C32-86C3-7707917AA7B0}" presName="aSpace" presStyleCnt="0"/>
      <dgm:spPr/>
    </dgm:pt>
  </dgm:ptLst>
  <dgm:cxnLst>
    <dgm:cxn modelId="{A832876A-F55D-4DBE-84D7-EF2CBAE3B7E8}" srcId="{8A0EA375-2DCE-4694-A11F-0D89147546D4}" destId="{E7EFA047-4058-4522-931F-F8770A8DEEC3}" srcOrd="2" destOrd="0" parTransId="{8179660C-BEB4-4233-B9E9-1AD52DA00BDE}" sibTransId="{04ED749F-102E-4215-A43E-12439F33F512}"/>
    <dgm:cxn modelId="{E80421CB-B336-47AB-B6BF-D871B289B61F}" srcId="{8A0EA375-2DCE-4694-A11F-0D89147546D4}" destId="{91B3AD46-9CBB-4463-899A-E8FE0A0454A7}" srcOrd="1" destOrd="0" parTransId="{2E484D71-3AF3-4CB3-A195-BCFE08804872}" sibTransId="{52A91D38-F902-48F3-871B-8610E8E4E582}"/>
    <dgm:cxn modelId="{20AEE455-F38F-4AEF-8C5E-48A2C096482C}" srcId="{8A0EA375-2DCE-4694-A11F-0D89147546D4}" destId="{5CA1E046-C854-4C32-86C3-7707917AA7B0}" srcOrd="3" destOrd="0" parTransId="{6C5FDDE8-40DC-4DD1-96BB-EF1A933E9407}" sibTransId="{287804F6-A040-4E59-BFAA-45BEEEDBEB64}"/>
    <dgm:cxn modelId="{AACB7E83-F679-466D-9B5A-2DF7E809787A}" type="presOf" srcId="{8A0EA375-2DCE-4694-A11F-0D89147546D4}" destId="{CDB5D3A3-AB9A-475E-9454-2AFB3F027834}" srcOrd="0" destOrd="0" presId="urn:microsoft.com/office/officeart/2005/8/layout/pyramid2"/>
    <dgm:cxn modelId="{F02596D8-129D-473B-940C-4C18A4D85675}" srcId="{8A0EA375-2DCE-4694-A11F-0D89147546D4}" destId="{9CF7B256-B962-4E12-A5AB-E0C5C2375272}" srcOrd="0" destOrd="0" parTransId="{D3CD3F19-10B6-448E-AB62-A63E30FD2243}" sibTransId="{64DADD82-585E-4469-8F62-A09BDC447940}"/>
    <dgm:cxn modelId="{8B62BBE0-DED7-4B90-B156-F9D5397BC1DF}" type="presOf" srcId="{9CF7B256-B962-4E12-A5AB-E0C5C2375272}" destId="{5366239F-A553-46AE-88D0-FABA4F2717AB}" srcOrd="0" destOrd="0" presId="urn:microsoft.com/office/officeart/2005/8/layout/pyramid2"/>
    <dgm:cxn modelId="{7843273B-8318-4780-8C7F-6C5B78040937}" type="presOf" srcId="{5CA1E046-C854-4C32-86C3-7707917AA7B0}" destId="{E1A239B9-DF89-4A1D-B648-F9891D7ACC72}" srcOrd="0" destOrd="0" presId="urn:microsoft.com/office/officeart/2005/8/layout/pyramid2"/>
    <dgm:cxn modelId="{1F419F1F-A7BB-4ED3-876C-1F9681957976}" type="presOf" srcId="{E7EFA047-4058-4522-931F-F8770A8DEEC3}" destId="{00AE3E8D-BD5A-41A7-B7DB-AB509109D0DA}" srcOrd="0" destOrd="0" presId="urn:microsoft.com/office/officeart/2005/8/layout/pyramid2"/>
    <dgm:cxn modelId="{74023A20-5A81-4635-88C1-13BCC81C3C37}" type="presOf" srcId="{91B3AD46-9CBB-4463-899A-E8FE0A0454A7}" destId="{71000398-DDAD-4654-B6D4-D2681062EBDA}" srcOrd="0" destOrd="0" presId="urn:microsoft.com/office/officeart/2005/8/layout/pyramid2"/>
    <dgm:cxn modelId="{C40C310F-892B-41F1-8C95-7461F7F02C92}" type="presParOf" srcId="{CDB5D3A3-AB9A-475E-9454-2AFB3F027834}" destId="{E313AF69-6F0C-47A1-836D-239CD857C123}" srcOrd="0" destOrd="0" presId="urn:microsoft.com/office/officeart/2005/8/layout/pyramid2"/>
    <dgm:cxn modelId="{9F582420-CB56-464F-9AA5-D73546A1C530}" type="presParOf" srcId="{CDB5D3A3-AB9A-475E-9454-2AFB3F027834}" destId="{0D89FA65-4D69-41F6-BE35-B9CD2DF51CA4}" srcOrd="1" destOrd="0" presId="urn:microsoft.com/office/officeart/2005/8/layout/pyramid2"/>
    <dgm:cxn modelId="{A14B5117-B4DB-4EC4-8257-5EF3021EEE59}" type="presParOf" srcId="{0D89FA65-4D69-41F6-BE35-B9CD2DF51CA4}" destId="{5366239F-A553-46AE-88D0-FABA4F2717AB}" srcOrd="0" destOrd="0" presId="urn:microsoft.com/office/officeart/2005/8/layout/pyramid2"/>
    <dgm:cxn modelId="{B4355488-7C85-4518-AC23-5AC4355FDD65}" type="presParOf" srcId="{0D89FA65-4D69-41F6-BE35-B9CD2DF51CA4}" destId="{32851160-48B4-44F2-9020-5C2614825DEF}" srcOrd="1" destOrd="0" presId="urn:microsoft.com/office/officeart/2005/8/layout/pyramid2"/>
    <dgm:cxn modelId="{81C77F1E-6C80-4099-A8CB-AECFE137D0A9}" type="presParOf" srcId="{0D89FA65-4D69-41F6-BE35-B9CD2DF51CA4}" destId="{71000398-DDAD-4654-B6D4-D2681062EBDA}" srcOrd="2" destOrd="0" presId="urn:microsoft.com/office/officeart/2005/8/layout/pyramid2"/>
    <dgm:cxn modelId="{C5B4101C-AC9A-4931-BDAB-205E84436CA2}" type="presParOf" srcId="{0D89FA65-4D69-41F6-BE35-B9CD2DF51CA4}" destId="{FECD571A-6CDC-4E5D-9611-395161A365D2}" srcOrd="3" destOrd="0" presId="urn:microsoft.com/office/officeart/2005/8/layout/pyramid2"/>
    <dgm:cxn modelId="{6E3432D2-4D2C-4CE9-8083-0562156B8837}" type="presParOf" srcId="{0D89FA65-4D69-41F6-BE35-B9CD2DF51CA4}" destId="{00AE3E8D-BD5A-41A7-B7DB-AB509109D0DA}" srcOrd="4" destOrd="0" presId="urn:microsoft.com/office/officeart/2005/8/layout/pyramid2"/>
    <dgm:cxn modelId="{84D282A2-1880-4864-956F-B59128C998A4}" type="presParOf" srcId="{0D89FA65-4D69-41F6-BE35-B9CD2DF51CA4}" destId="{73D882CD-150D-4EC1-9BDA-3C2783FD7EE1}" srcOrd="5" destOrd="0" presId="urn:microsoft.com/office/officeart/2005/8/layout/pyramid2"/>
    <dgm:cxn modelId="{E9105EDF-4D71-4465-B22B-341261D9A04F}" type="presParOf" srcId="{0D89FA65-4D69-41F6-BE35-B9CD2DF51CA4}" destId="{E1A239B9-DF89-4A1D-B648-F9891D7ACC72}" srcOrd="6" destOrd="0" presId="urn:microsoft.com/office/officeart/2005/8/layout/pyramid2"/>
    <dgm:cxn modelId="{8491125D-D7B9-4003-B55F-C9C22E8F67AD}" type="presParOf" srcId="{0D89FA65-4D69-41F6-BE35-B9CD2DF51CA4}" destId="{DA6C799F-B9EA-48B2-8361-753B78AE939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BB80D-881D-4C2D-BCE8-335326CDD66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2DF974-A14B-4C82-9544-E215606A77C9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Жаратылыстану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сауаттылығы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/>
        </a:p>
      </dgm:t>
    </dgm:pt>
    <dgm:pt modelId="{B78AF105-C66D-4C77-A573-4989B0C177F1}" type="parTrans" cxnId="{30ED539D-A542-4528-BED8-3B007D878069}">
      <dgm:prSet/>
      <dgm:spPr/>
      <dgm:t>
        <a:bodyPr/>
        <a:lstStyle/>
        <a:p>
          <a:endParaRPr lang="ru-RU"/>
        </a:p>
      </dgm:t>
    </dgm:pt>
    <dgm:pt modelId="{C3B1CB7F-8D18-49AB-B8C2-682B5875EAC8}" type="sibTrans" cxnId="{30ED539D-A542-4528-BED8-3B007D878069}">
      <dgm:prSet/>
      <dgm:spPr/>
      <dgm:t>
        <a:bodyPr/>
        <a:lstStyle/>
        <a:p>
          <a:endParaRPr lang="ru-RU"/>
        </a:p>
      </dgm:t>
    </dgm:pt>
    <dgm:pt modelId="{63B63F69-0354-4E0D-905B-C8784AFE8BA6}">
      <dgm:prSet phldrT="[Текст]" custT="1"/>
      <dgm:spPr/>
      <dgm:t>
        <a:bodyPr/>
        <a:lstStyle/>
        <a:p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блок. «Контекст» </a:t>
          </a:r>
          <a:endParaRPr lang="ru-RU" sz="2000" dirty="0"/>
        </a:p>
      </dgm:t>
    </dgm:pt>
    <dgm:pt modelId="{BCFA1CBB-46E4-4771-B1C2-DFE872FFE69B}" type="parTrans" cxnId="{934F1AF6-0261-4BEB-8B92-65EF017A54B3}">
      <dgm:prSet/>
      <dgm:spPr/>
      <dgm:t>
        <a:bodyPr/>
        <a:lstStyle/>
        <a:p>
          <a:endParaRPr lang="ru-RU"/>
        </a:p>
      </dgm:t>
    </dgm:pt>
    <dgm:pt modelId="{CFB38E41-8C8B-4E5B-A9ED-A34B0CA33651}" type="sibTrans" cxnId="{934F1AF6-0261-4BEB-8B92-65EF017A54B3}">
      <dgm:prSet/>
      <dgm:spPr/>
      <dgm:t>
        <a:bodyPr/>
        <a:lstStyle/>
        <a:p>
          <a:endParaRPr lang="ru-RU"/>
        </a:p>
      </dgm:t>
    </dgm:pt>
    <dgm:pt modelId="{75457303-51A3-4639-9664-AB2EBCE7B232}">
      <dgm:prSet phldrT="[Текст]" custT="1"/>
      <dgm:spPr/>
      <dgm:t>
        <a:bodyPr/>
        <a:lstStyle/>
        <a:p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өмірлік жағдаяттарда берілетін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үш тапсырмалар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тобын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қарастырады.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Бұл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»,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«Әлеуметтік» және «Жаһандық» (Денсаулық, Табиғи ресурстар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Қоршаған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орта,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Қауіп көздері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тәуекелдік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жаратылыстану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Технология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). </a:t>
          </a:r>
          <a:endParaRPr lang="ru-RU" sz="900" dirty="0"/>
        </a:p>
      </dgm:t>
    </dgm:pt>
    <dgm:pt modelId="{114D0FA2-D09C-430D-BACE-DAF21545C4D4}" type="parTrans" cxnId="{8E47D5AC-7B3D-40CF-BAB6-A555C3E323C7}">
      <dgm:prSet/>
      <dgm:spPr/>
      <dgm:t>
        <a:bodyPr/>
        <a:lstStyle/>
        <a:p>
          <a:endParaRPr lang="ru-RU"/>
        </a:p>
      </dgm:t>
    </dgm:pt>
    <dgm:pt modelId="{64260FDE-F9D6-4988-B6C9-C9662E5A54A3}" type="sibTrans" cxnId="{8E47D5AC-7B3D-40CF-BAB6-A555C3E323C7}">
      <dgm:prSet/>
      <dgm:spPr/>
      <dgm:t>
        <a:bodyPr/>
        <a:lstStyle/>
        <a:p>
          <a:endParaRPr lang="ru-RU"/>
        </a:p>
      </dgm:t>
    </dgm:pt>
    <dgm:pt modelId="{0989A3D6-8F61-4BC9-A9DA-B76D75EED778}">
      <dgm:prSet phldrT="[Текст]"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Үшінші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блок. «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«Физикалық жүйе»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/>
        </a:p>
      </dgm:t>
    </dgm:pt>
    <dgm:pt modelId="{50225D58-9B86-4658-BF65-1E7BE07C3284}" type="parTrans" cxnId="{17C59171-50F3-4374-9E14-666500F7D556}">
      <dgm:prSet/>
      <dgm:spPr/>
      <dgm:t>
        <a:bodyPr/>
        <a:lstStyle/>
        <a:p>
          <a:endParaRPr lang="ru-RU"/>
        </a:p>
      </dgm:t>
    </dgm:pt>
    <dgm:pt modelId="{013D385E-384B-4C7D-9E95-5A7F377659E4}" type="sibTrans" cxnId="{17C59171-50F3-4374-9E14-666500F7D556}">
      <dgm:prSet/>
      <dgm:spPr/>
      <dgm:t>
        <a:bodyPr/>
        <a:lstStyle/>
        <a:p>
          <a:endParaRPr lang="ru-RU"/>
        </a:p>
      </dgm:t>
    </dgm:pt>
    <dgm:pt modelId="{3D711C8E-6C42-4D0F-A3CA-8E02143C5EE8}">
      <dgm:prSet custT="1"/>
      <dgm:spPr/>
      <dgm:t>
        <a:bodyPr/>
        <a:lstStyle/>
        <a:p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блок. </a:t>
          </a:r>
          <a:r>
            <a:rPr lang="ru-RU" sz="2000" b="1" dirty="0" err="1" smtClean="0">
              <a:latin typeface="Times New Roman" pitchFamily="18" charset="0"/>
              <a:cs typeface="Times New Roman" pitchFamily="18" charset="0"/>
            </a:rPr>
            <a:t>«Құзыреттер»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/>
        </a:p>
      </dgm:t>
    </dgm:pt>
    <dgm:pt modelId="{72608752-B2DD-4A82-A3DB-6341F3872EEC}" type="parTrans" cxnId="{5BB25F66-3420-4057-A81E-A408457E6EF0}">
      <dgm:prSet/>
      <dgm:spPr/>
      <dgm:t>
        <a:bodyPr/>
        <a:lstStyle/>
        <a:p>
          <a:endParaRPr lang="ru-RU"/>
        </a:p>
      </dgm:t>
    </dgm:pt>
    <dgm:pt modelId="{C4AE210B-C8AD-41EF-8891-EC1FE8EFA14D}" type="sibTrans" cxnId="{5BB25F66-3420-4057-A81E-A408457E6EF0}">
      <dgm:prSet/>
      <dgm:spPr/>
      <dgm:t>
        <a:bodyPr/>
        <a:lstStyle/>
        <a:p>
          <a:endParaRPr lang="ru-RU"/>
        </a:p>
      </dgm:t>
    </dgm:pt>
    <dgm:pt modelId="{943DBD26-3A0B-4EB2-8681-AD49E03EACA2}">
      <dgm:prSet custT="1"/>
      <dgm:spPr/>
      <dgm:t>
        <a:bodyPr/>
        <a:lstStyle/>
        <a:p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үш дағды тобын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бағалайды,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және ғылыми сұрақтар қою» (мәселелерді анықтау, басты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сөздерді айқындау және негізгі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ерекшеліктерін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табу), 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Құбылыстарды ғылыми түсіндіру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білімін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құбылыстарды негіздеу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интерпретациялау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Ғылыми дәлелдерді қолдану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қорытындылау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салдарына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баға бере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D6EF71D-6FCE-40ED-BF0C-E0A6FED8E695}" type="parTrans" cxnId="{120884E8-AC12-47EC-B80C-659BF4A41AE3}">
      <dgm:prSet/>
      <dgm:spPr/>
      <dgm:t>
        <a:bodyPr/>
        <a:lstStyle/>
        <a:p>
          <a:endParaRPr lang="ru-RU"/>
        </a:p>
      </dgm:t>
    </dgm:pt>
    <dgm:pt modelId="{97A33E96-A96C-4A20-8223-00AC205D2C67}" type="sibTrans" cxnId="{120884E8-AC12-47EC-B80C-659BF4A41AE3}">
      <dgm:prSet/>
      <dgm:spPr/>
      <dgm:t>
        <a:bodyPr/>
        <a:lstStyle/>
        <a:p>
          <a:endParaRPr lang="ru-RU"/>
        </a:p>
      </dgm:t>
    </dgm:pt>
    <dgm:pt modelId="{AD2CA393-80B7-4FB4-81A5-8B4B49351786}">
      <dgm:prSet custT="1"/>
      <dgm:spPr/>
      <dgm:t>
        <a:bodyPr/>
        <a:lstStyle/>
        <a:p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Төртінші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блок.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«Қатынастар»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dirty="0"/>
        </a:p>
      </dgm:t>
    </dgm:pt>
    <dgm:pt modelId="{ECCB9376-B8DE-4D9A-B0CA-41FB296412C1}" type="parTrans" cxnId="{024564C2-A9EF-493A-B0F7-2E5682F9D2E3}">
      <dgm:prSet/>
      <dgm:spPr/>
      <dgm:t>
        <a:bodyPr/>
        <a:lstStyle/>
        <a:p>
          <a:endParaRPr lang="ru-RU"/>
        </a:p>
      </dgm:t>
    </dgm:pt>
    <dgm:pt modelId="{5ED8EF61-F68E-42DD-8925-37B631A013D6}" type="sibTrans" cxnId="{024564C2-A9EF-493A-B0F7-2E5682F9D2E3}">
      <dgm:prSet/>
      <dgm:spPr/>
      <dgm:t>
        <a:bodyPr/>
        <a:lstStyle/>
        <a:p>
          <a:endParaRPr lang="ru-RU"/>
        </a:p>
      </dgm:t>
    </dgm:pt>
    <dgm:pt modelId="{F0A77319-0D58-4DD9-AD6B-4309BA8E9BB2}">
      <dgm:prSet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(заттың құрылысы, заттың химиялық өзгеруі, қозғалыс, күш және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энергия), «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организмдер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жүйесі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» (клетка,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популяция,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экожүйе және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биосфера), «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космос» (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тарихы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қабықтар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«Технология» (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ғылым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технологияның байланысы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өнертабыстары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). </a:t>
          </a:r>
        </a:p>
      </dgm:t>
    </dgm:pt>
    <dgm:pt modelId="{D07E3A3D-1E51-4FE0-B959-43C3B11F1013}" type="parTrans" cxnId="{2192046A-5700-4A44-AF00-6497016F5411}">
      <dgm:prSet/>
      <dgm:spPr/>
      <dgm:t>
        <a:bodyPr/>
        <a:lstStyle/>
        <a:p>
          <a:endParaRPr lang="ru-RU"/>
        </a:p>
      </dgm:t>
    </dgm:pt>
    <dgm:pt modelId="{CC732D4E-5281-47E3-B019-4B0B3B17CE20}" type="sibTrans" cxnId="{2192046A-5700-4A44-AF00-6497016F5411}">
      <dgm:prSet/>
      <dgm:spPr/>
      <dgm:t>
        <a:bodyPr/>
        <a:lstStyle/>
        <a:p>
          <a:endParaRPr lang="ru-RU"/>
        </a:p>
      </dgm:t>
    </dgm:pt>
    <dgm:pt modelId="{E06B8DBB-9466-4BE5-A5AF-407C80355D75}">
      <dgm:prSet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алушылардың ғылымға және зерттеу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мәселелеріне қызығушылық таныту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дағдыларының қалыптасу деңгейін анықтайды.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dirty="0"/>
        </a:p>
      </dgm:t>
    </dgm:pt>
    <dgm:pt modelId="{7139BE1D-FC44-48CA-A027-4E52963BE5CF}" type="parTrans" cxnId="{33C9EEBE-7B0A-4B1F-A672-C13E18DF8EC1}">
      <dgm:prSet/>
      <dgm:spPr/>
      <dgm:t>
        <a:bodyPr/>
        <a:lstStyle/>
        <a:p>
          <a:endParaRPr lang="ru-RU"/>
        </a:p>
      </dgm:t>
    </dgm:pt>
    <dgm:pt modelId="{327AB4F4-A26A-4C3F-973C-7FB87A44EC04}" type="sibTrans" cxnId="{33C9EEBE-7B0A-4B1F-A672-C13E18DF8EC1}">
      <dgm:prSet/>
      <dgm:spPr/>
      <dgm:t>
        <a:bodyPr/>
        <a:lstStyle/>
        <a:p>
          <a:endParaRPr lang="ru-RU"/>
        </a:p>
      </dgm:t>
    </dgm:pt>
    <dgm:pt modelId="{EF26401B-6BFA-46AC-BD77-09ED4483C513}" type="pres">
      <dgm:prSet presAssocID="{15FBB80D-881D-4C2D-BCE8-335326CDD66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37F705-ED0B-432C-B018-1C4DE8557518}" type="pres">
      <dgm:prSet presAssocID="{382DF974-A14B-4C82-9544-E215606A77C9}" presName="hierRoot1" presStyleCnt="0"/>
      <dgm:spPr/>
    </dgm:pt>
    <dgm:pt modelId="{397055C6-F947-422B-BB95-6F0EADAF6F10}" type="pres">
      <dgm:prSet presAssocID="{382DF974-A14B-4C82-9544-E215606A77C9}" presName="composite" presStyleCnt="0"/>
      <dgm:spPr/>
    </dgm:pt>
    <dgm:pt modelId="{00664BA7-77C0-4BA7-9200-483BBCB08B85}" type="pres">
      <dgm:prSet presAssocID="{382DF974-A14B-4C82-9544-E215606A77C9}" presName="background" presStyleLbl="node0" presStyleIdx="0" presStyleCnt="1"/>
      <dgm:spPr/>
    </dgm:pt>
    <dgm:pt modelId="{932D77A7-6B52-49B5-A1D6-6F6D318B5FB9}" type="pres">
      <dgm:prSet presAssocID="{382DF974-A14B-4C82-9544-E215606A77C9}" presName="text" presStyleLbl="fgAcc0" presStyleIdx="0" presStyleCnt="1" custScaleY="39056" custLinFactNeighborX="-3704" custLinFactNeighborY="-20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D28242-594C-4606-B945-29D2253A38C6}" type="pres">
      <dgm:prSet presAssocID="{382DF974-A14B-4C82-9544-E215606A77C9}" presName="hierChild2" presStyleCnt="0"/>
      <dgm:spPr/>
    </dgm:pt>
    <dgm:pt modelId="{D652F3AA-DAAF-4F84-AF38-25F50EDAD075}" type="pres">
      <dgm:prSet presAssocID="{BCFA1CBB-46E4-4771-B1C2-DFE872FFE69B}" presName="Name10" presStyleLbl="parChTrans1D2" presStyleIdx="0" presStyleCnt="4"/>
      <dgm:spPr/>
      <dgm:t>
        <a:bodyPr/>
        <a:lstStyle/>
        <a:p>
          <a:endParaRPr lang="ru-RU"/>
        </a:p>
      </dgm:t>
    </dgm:pt>
    <dgm:pt modelId="{19A76E16-A78B-473B-9588-4317EBC75DED}" type="pres">
      <dgm:prSet presAssocID="{63B63F69-0354-4E0D-905B-C8784AFE8BA6}" presName="hierRoot2" presStyleCnt="0"/>
      <dgm:spPr/>
    </dgm:pt>
    <dgm:pt modelId="{374661C8-433C-4517-B048-1397BCDFA738}" type="pres">
      <dgm:prSet presAssocID="{63B63F69-0354-4E0D-905B-C8784AFE8BA6}" presName="composite2" presStyleCnt="0"/>
      <dgm:spPr/>
    </dgm:pt>
    <dgm:pt modelId="{B353D697-5CDD-4C9F-9387-3F2661200F81}" type="pres">
      <dgm:prSet presAssocID="{63B63F69-0354-4E0D-905B-C8784AFE8BA6}" presName="background2" presStyleLbl="node2" presStyleIdx="0" presStyleCnt="4"/>
      <dgm:spPr/>
    </dgm:pt>
    <dgm:pt modelId="{94544310-E211-43A5-8806-2CE6664D293F}" type="pres">
      <dgm:prSet presAssocID="{63B63F69-0354-4E0D-905B-C8784AFE8BA6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382C8C-1427-41CD-BDFE-3180B5587429}" type="pres">
      <dgm:prSet presAssocID="{63B63F69-0354-4E0D-905B-C8784AFE8BA6}" presName="hierChild3" presStyleCnt="0"/>
      <dgm:spPr/>
    </dgm:pt>
    <dgm:pt modelId="{38704BC8-EE8D-4255-BEB7-7FBB77355DBB}" type="pres">
      <dgm:prSet presAssocID="{114D0FA2-D09C-430D-BACE-DAF21545C4D4}" presName="Name17" presStyleLbl="parChTrans1D3" presStyleIdx="0" presStyleCnt="4"/>
      <dgm:spPr/>
      <dgm:t>
        <a:bodyPr/>
        <a:lstStyle/>
        <a:p>
          <a:endParaRPr lang="ru-RU"/>
        </a:p>
      </dgm:t>
    </dgm:pt>
    <dgm:pt modelId="{3F51637C-E952-44F8-8962-A8F68C9B6DB7}" type="pres">
      <dgm:prSet presAssocID="{75457303-51A3-4639-9664-AB2EBCE7B232}" presName="hierRoot3" presStyleCnt="0"/>
      <dgm:spPr/>
    </dgm:pt>
    <dgm:pt modelId="{3D570103-C23D-4FF4-801E-2693392A946E}" type="pres">
      <dgm:prSet presAssocID="{75457303-51A3-4639-9664-AB2EBCE7B232}" presName="composite3" presStyleCnt="0"/>
      <dgm:spPr/>
    </dgm:pt>
    <dgm:pt modelId="{F82C726D-4A72-442B-B4C9-CDF5DFD60EA9}" type="pres">
      <dgm:prSet presAssocID="{75457303-51A3-4639-9664-AB2EBCE7B232}" presName="background3" presStyleLbl="node3" presStyleIdx="0" presStyleCnt="4"/>
      <dgm:spPr/>
    </dgm:pt>
    <dgm:pt modelId="{F8B55BA9-C2B7-4647-962C-F96DABE6CC23}" type="pres">
      <dgm:prSet presAssocID="{75457303-51A3-4639-9664-AB2EBCE7B232}" presName="text3" presStyleLbl="fgAcc3" presStyleIdx="0" presStyleCnt="4" custScaleY="301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103E1-44A4-458E-BED0-29D103F28D9B}" type="pres">
      <dgm:prSet presAssocID="{75457303-51A3-4639-9664-AB2EBCE7B232}" presName="hierChild4" presStyleCnt="0"/>
      <dgm:spPr/>
    </dgm:pt>
    <dgm:pt modelId="{71AD2719-11AA-464F-A2EE-4FB631D7471D}" type="pres">
      <dgm:prSet presAssocID="{72608752-B2DD-4A82-A3DB-6341F3872EEC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F67C6AF-739E-47D9-800F-D00B44C4A7D0}" type="pres">
      <dgm:prSet presAssocID="{3D711C8E-6C42-4D0F-A3CA-8E02143C5EE8}" presName="hierRoot2" presStyleCnt="0"/>
      <dgm:spPr/>
    </dgm:pt>
    <dgm:pt modelId="{A6C9E72B-7506-45FE-85DD-A3E13D6513A2}" type="pres">
      <dgm:prSet presAssocID="{3D711C8E-6C42-4D0F-A3CA-8E02143C5EE8}" presName="composite2" presStyleCnt="0"/>
      <dgm:spPr/>
    </dgm:pt>
    <dgm:pt modelId="{C93295CF-2003-4EF0-AB3F-B70BF3ACA116}" type="pres">
      <dgm:prSet presAssocID="{3D711C8E-6C42-4D0F-A3CA-8E02143C5EE8}" presName="background2" presStyleLbl="node2" presStyleIdx="1" presStyleCnt="4"/>
      <dgm:spPr/>
    </dgm:pt>
    <dgm:pt modelId="{2769970E-27A4-4188-8B87-9CDE11315CDC}" type="pres">
      <dgm:prSet presAssocID="{3D711C8E-6C42-4D0F-A3CA-8E02143C5EE8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3B353C-8B12-4612-BE9A-B0A02E66F59D}" type="pres">
      <dgm:prSet presAssocID="{3D711C8E-6C42-4D0F-A3CA-8E02143C5EE8}" presName="hierChild3" presStyleCnt="0"/>
      <dgm:spPr/>
    </dgm:pt>
    <dgm:pt modelId="{191CB9C5-5A21-45E6-89DE-F187CE0070F2}" type="pres">
      <dgm:prSet presAssocID="{AD6EF71D-6FCE-40ED-BF0C-E0A6FED8E695}" presName="Name17" presStyleLbl="parChTrans1D3" presStyleIdx="1" presStyleCnt="4"/>
      <dgm:spPr/>
      <dgm:t>
        <a:bodyPr/>
        <a:lstStyle/>
        <a:p>
          <a:endParaRPr lang="ru-RU"/>
        </a:p>
      </dgm:t>
    </dgm:pt>
    <dgm:pt modelId="{8B5DB67F-5B1C-41FD-9E49-439B60DE0617}" type="pres">
      <dgm:prSet presAssocID="{943DBD26-3A0B-4EB2-8681-AD49E03EACA2}" presName="hierRoot3" presStyleCnt="0"/>
      <dgm:spPr/>
    </dgm:pt>
    <dgm:pt modelId="{5AAF2BCA-A5FE-4190-B023-37C542525D3D}" type="pres">
      <dgm:prSet presAssocID="{943DBD26-3A0B-4EB2-8681-AD49E03EACA2}" presName="composite3" presStyleCnt="0"/>
      <dgm:spPr/>
    </dgm:pt>
    <dgm:pt modelId="{EF66CD42-AB77-4CB5-9718-46BF54DC9F90}" type="pres">
      <dgm:prSet presAssocID="{943DBD26-3A0B-4EB2-8681-AD49E03EACA2}" presName="background3" presStyleLbl="node3" presStyleIdx="1" presStyleCnt="4"/>
      <dgm:spPr/>
    </dgm:pt>
    <dgm:pt modelId="{9C9F55D8-3BB2-4CCD-AA55-33A4AB019DDA}" type="pres">
      <dgm:prSet presAssocID="{943DBD26-3A0B-4EB2-8681-AD49E03EACA2}" presName="text3" presStyleLbl="fgAcc3" presStyleIdx="1" presStyleCnt="4" custScaleY="2838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F90AA2-6186-414B-95B9-1346F9FB7447}" type="pres">
      <dgm:prSet presAssocID="{943DBD26-3A0B-4EB2-8681-AD49E03EACA2}" presName="hierChild4" presStyleCnt="0"/>
      <dgm:spPr/>
    </dgm:pt>
    <dgm:pt modelId="{95B001C1-3445-4EB6-BDB5-364F7D71567B}" type="pres">
      <dgm:prSet presAssocID="{50225D58-9B86-4658-BF65-1E7BE07C3284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49250AB-7038-46DA-A91D-7B23F454694C}" type="pres">
      <dgm:prSet presAssocID="{0989A3D6-8F61-4BC9-A9DA-B76D75EED778}" presName="hierRoot2" presStyleCnt="0"/>
      <dgm:spPr/>
    </dgm:pt>
    <dgm:pt modelId="{CEED3FC4-266A-4062-BA8F-3D36A7B4D1FA}" type="pres">
      <dgm:prSet presAssocID="{0989A3D6-8F61-4BC9-A9DA-B76D75EED778}" presName="composite2" presStyleCnt="0"/>
      <dgm:spPr/>
    </dgm:pt>
    <dgm:pt modelId="{8D2EB670-C9A8-4F25-B45D-59DCFE34F074}" type="pres">
      <dgm:prSet presAssocID="{0989A3D6-8F61-4BC9-A9DA-B76D75EED778}" presName="background2" presStyleLbl="node2" presStyleIdx="2" presStyleCnt="4"/>
      <dgm:spPr/>
    </dgm:pt>
    <dgm:pt modelId="{567D2DB4-0876-4351-9DE5-46DC2C4D2341}" type="pres">
      <dgm:prSet presAssocID="{0989A3D6-8F61-4BC9-A9DA-B76D75EED77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678CB3-1FE9-4DDB-9F1A-DB14C5933AD1}" type="pres">
      <dgm:prSet presAssocID="{0989A3D6-8F61-4BC9-A9DA-B76D75EED778}" presName="hierChild3" presStyleCnt="0"/>
      <dgm:spPr/>
    </dgm:pt>
    <dgm:pt modelId="{9971115E-2768-4061-9EC2-7D5358F0B3D0}" type="pres">
      <dgm:prSet presAssocID="{D07E3A3D-1E51-4FE0-B959-43C3B11F1013}" presName="Name17" presStyleLbl="parChTrans1D3" presStyleIdx="2" presStyleCnt="4"/>
      <dgm:spPr/>
      <dgm:t>
        <a:bodyPr/>
        <a:lstStyle/>
        <a:p>
          <a:endParaRPr lang="ru-RU"/>
        </a:p>
      </dgm:t>
    </dgm:pt>
    <dgm:pt modelId="{0C73B26B-24E7-4267-88F4-0602B3B5AE37}" type="pres">
      <dgm:prSet presAssocID="{F0A77319-0D58-4DD9-AD6B-4309BA8E9BB2}" presName="hierRoot3" presStyleCnt="0"/>
      <dgm:spPr/>
    </dgm:pt>
    <dgm:pt modelId="{578F41E1-63C2-48E5-B71F-444EBD3BCE8E}" type="pres">
      <dgm:prSet presAssocID="{F0A77319-0D58-4DD9-AD6B-4309BA8E9BB2}" presName="composite3" presStyleCnt="0"/>
      <dgm:spPr/>
    </dgm:pt>
    <dgm:pt modelId="{EA08394D-43E0-4251-A482-DDBA98BFC98F}" type="pres">
      <dgm:prSet presAssocID="{F0A77319-0D58-4DD9-AD6B-4309BA8E9BB2}" presName="background3" presStyleLbl="node3" presStyleIdx="2" presStyleCnt="4"/>
      <dgm:spPr/>
    </dgm:pt>
    <dgm:pt modelId="{59A701C7-20EA-454C-BC7F-3F2545EE5158}" type="pres">
      <dgm:prSet presAssocID="{F0A77319-0D58-4DD9-AD6B-4309BA8E9BB2}" presName="text3" presStyleLbl="fgAcc3" presStyleIdx="2" presStyleCnt="4" custScaleY="2974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A4E0A-8ED7-4A20-A08C-A4EB60D9BADB}" type="pres">
      <dgm:prSet presAssocID="{F0A77319-0D58-4DD9-AD6B-4309BA8E9BB2}" presName="hierChild4" presStyleCnt="0"/>
      <dgm:spPr/>
    </dgm:pt>
    <dgm:pt modelId="{67A53D7C-A656-49E0-A9C5-FF8D1CD520FE}" type="pres">
      <dgm:prSet presAssocID="{ECCB9376-B8DE-4D9A-B0CA-41FB296412C1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23D79DE-07B4-4D8B-9EB8-A1F4F2EACEEB}" type="pres">
      <dgm:prSet presAssocID="{AD2CA393-80B7-4FB4-81A5-8B4B49351786}" presName="hierRoot2" presStyleCnt="0"/>
      <dgm:spPr/>
    </dgm:pt>
    <dgm:pt modelId="{24EF86D5-4917-40D5-AB26-ABE6D13B5A47}" type="pres">
      <dgm:prSet presAssocID="{AD2CA393-80B7-4FB4-81A5-8B4B49351786}" presName="composite2" presStyleCnt="0"/>
      <dgm:spPr/>
    </dgm:pt>
    <dgm:pt modelId="{BD80EFE8-EEFE-46D6-BAD3-BC88129FA1A9}" type="pres">
      <dgm:prSet presAssocID="{AD2CA393-80B7-4FB4-81A5-8B4B49351786}" presName="background2" presStyleLbl="node2" presStyleIdx="3" presStyleCnt="4"/>
      <dgm:spPr/>
    </dgm:pt>
    <dgm:pt modelId="{0AFE9957-27AC-473F-8832-4024B3D8AD4A}" type="pres">
      <dgm:prSet presAssocID="{AD2CA393-80B7-4FB4-81A5-8B4B49351786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C9F314-A1A9-472E-9182-9DCD9B8DA459}" type="pres">
      <dgm:prSet presAssocID="{AD2CA393-80B7-4FB4-81A5-8B4B49351786}" presName="hierChild3" presStyleCnt="0"/>
      <dgm:spPr/>
    </dgm:pt>
    <dgm:pt modelId="{C7A7FF27-A2EF-4829-A8B5-615E737256A4}" type="pres">
      <dgm:prSet presAssocID="{7139BE1D-FC44-48CA-A027-4E52963BE5CF}" presName="Name17" presStyleLbl="parChTrans1D3" presStyleIdx="3" presStyleCnt="4"/>
      <dgm:spPr/>
      <dgm:t>
        <a:bodyPr/>
        <a:lstStyle/>
        <a:p>
          <a:endParaRPr lang="ru-RU"/>
        </a:p>
      </dgm:t>
    </dgm:pt>
    <dgm:pt modelId="{808ED980-FE91-42CD-A6FC-8F3313359C1B}" type="pres">
      <dgm:prSet presAssocID="{E06B8DBB-9466-4BE5-A5AF-407C80355D75}" presName="hierRoot3" presStyleCnt="0"/>
      <dgm:spPr/>
    </dgm:pt>
    <dgm:pt modelId="{F4D76C97-3C0F-4089-9CBA-D94EF5B1F7C2}" type="pres">
      <dgm:prSet presAssocID="{E06B8DBB-9466-4BE5-A5AF-407C80355D75}" presName="composite3" presStyleCnt="0"/>
      <dgm:spPr/>
    </dgm:pt>
    <dgm:pt modelId="{14124688-9242-4AC6-9D23-6C28B948D36E}" type="pres">
      <dgm:prSet presAssocID="{E06B8DBB-9466-4BE5-A5AF-407C80355D75}" presName="background3" presStyleLbl="node3" presStyleIdx="3" presStyleCnt="4"/>
      <dgm:spPr/>
    </dgm:pt>
    <dgm:pt modelId="{ADB4DDB9-4697-4E8C-8AA9-0517540745C8}" type="pres">
      <dgm:prSet presAssocID="{E06B8DBB-9466-4BE5-A5AF-407C80355D75}" presName="text3" presStyleLbl="fgAcc3" presStyleIdx="3" presStyleCnt="4" custScaleY="2954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7A4A13-5889-402A-84FD-404BCEC8B7D7}" type="pres">
      <dgm:prSet presAssocID="{E06B8DBB-9466-4BE5-A5AF-407C80355D75}" presName="hierChild4" presStyleCnt="0"/>
      <dgm:spPr/>
    </dgm:pt>
  </dgm:ptLst>
  <dgm:cxnLst>
    <dgm:cxn modelId="{C4B091CE-AE65-4F0B-A6EA-E197476EC857}" type="presOf" srcId="{382DF974-A14B-4C82-9544-E215606A77C9}" destId="{932D77A7-6B52-49B5-A1D6-6F6D318B5FB9}" srcOrd="0" destOrd="0" presId="urn:microsoft.com/office/officeart/2005/8/layout/hierarchy1"/>
    <dgm:cxn modelId="{120884E8-AC12-47EC-B80C-659BF4A41AE3}" srcId="{3D711C8E-6C42-4D0F-A3CA-8E02143C5EE8}" destId="{943DBD26-3A0B-4EB2-8681-AD49E03EACA2}" srcOrd="0" destOrd="0" parTransId="{AD6EF71D-6FCE-40ED-BF0C-E0A6FED8E695}" sibTransId="{97A33E96-A96C-4A20-8223-00AC205D2C67}"/>
    <dgm:cxn modelId="{48FC75FA-0371-4747-B245-3FD1D93E66EF}" type="presOf" srcId="{15FBB80D-881D-4C2D-BCE8-335326CDD66F}" destId="{EF26401B-6BFA-46AC-BD77-09ED4483C513}" srcOrd="0" destOrd="0" presId="urn:microsoft.com/office/officeart/2005/8/layout/hierarchy1"/>
    <dgm:cxn modelId="{33C9EEBE-7B0A-4B1F-A672-C13E18DF8EC1}" srcId="{AD2CA393-80B7-4FB4-81A5-8B4B49351786}" destId="{E06B8DBB-9466-4BE5-A5AF-407C80355D75}" srcOrd="0" destOrd="0" parTransId="{7139BE1D-FC44-48CA-A027-4E52963BE5CF}" sibTransId="{327AB4F4-A26A-4C3F-973C-7FB87A44EC04}"/>
    <dgm:cxn modelId="{E4122C37-997F-40B7-8772-B563B43C8D1F}" type="presOf" srcId="{AD6EF71D-6FCE-40ED-BF0C-E0A6FED8E695}" destId="{191CB9C5-5A21-45E6-89DE-F187CE0070F2}" srcOrd="0" destOrd="0" presId="urn:microsoft.com/office/officeart/2005/8/layout/hierarchy1"/>
    <dgm:cxn modelId="{44615E6C-1E4D-4258-A557-A7196FCE57A6}" type="presOf" srcId="{50225D58-9B86-4658-BF65-1E7BE07C3284}" destId="{95B001C1-3445-4EB6-BDB5-364F7D71567B}" srcOrd="0" destOrd="0" presId="urn:microsoft.com/office/officeart/2005/8/layout/hierarchy1"/>
    <dgm:cxn modelId="{7F0F1290-8BB8-443C-8848-18315F437BEA}" type="presOf" srcId="{F0A77319-0D58-4DD9-AD6B-4309BA8E9BB2}" destId="{59A701C7-20EA-454C-BC7F-3F2545EE5158}" srcOrd="0" destOrd="0" presId="urn:microsoft.com/office/officeart/2005/8/layout/hierarchy1"/>
    <dgm:cxn modelId="{C61F0F9F-7FB9-4609-A908-F75D7CFA78FE}" type="presOf" srcId="{114D0FA2-D09C-430D-BACE-DAF21545C4D4}" destId="{38704BC8-EE8D-4255-BEB7-7FBB77355DBB}" srcOrd="0" destOrd="0" presId="urn:microsoft.com/office/officeart/2005/8/layout/hierarchy1"/>
    <dgm:cxn modelId="{5DB5007C-2475-4413-B212-F55D2318C151}" type="presOf" srcId="{BCFA1CBB-46E4-4771-B1C2-DFE872FFE69B}" destId="{D652F3AA-DAAF-4F84-AF38-25F50EDAD075}" srcOrd="0" destOrd="0" presId="urn:microsoft.com/office/officeart/2005/8/layout/hierarchy1"/>
    <dgm:cxn modelId="{934F1AF6-0261-4BEB-8B92-65EF017A54B3}" srcId="{382DF974-A14B-4C82-9544-E215606A77C9}" destId="{63B63F69-0354-4E0D-905B-C8784AFE8BA6}" srcOrd="0" destOrd="0" parTransId="{BCFA1CBB-46E4-4771-B1C2-DFE872FFE69B}" sibTransId="{CFB38E41-8C8B-4E5B-A9ED-A34B0CA33651}"/>
    <dgm:cxn modelId="{5BB25F66-3420-4057-A81E-A408457E6EF0}" srcId="{382DF974-A14B-4C82-9544-E215606A77C9}" destId="{3D711C8E-6C42-4D0F-A3CA-8E02143C5EE8}" srcOrd="1" destOrd="0" parTransId="{72608752-B2DD-4A82-A3DB-6341F3872EEC}" sibTransId="{C4AE210B-C8AD-41EF-8891-EC1FE8EFA14D}"/>
    <dgm:cxn modelId="{B5908B52-A6E2-4DAB-A6EE-BBAAD61CB096}" type="presOf" srcId="{3D711C8E-6C42-4D0F-A3CA-8E02143C5EE8}" destId="{2769970E-27A4-4188-8B87-9CDE11315CDC}" srcOrd="0" destOrd="0" presId="urn:microsoft.com/office/officeart/2005/8/layout/hierarchy1"/>
    <dgm:cxn modelId="{30ED539D-A542-4528-BED8-3B007D878069}" srcId="{15FBB80D-881D-4C2D-BCE8-335326CDD66F}" destId="{382DF974-A14B-4C82-9544-E215606A77C9}" srcOrd="0" destOrd="0" parTransId="{B78AF105-C66D-4C77-A573-4989B0C177F1}" sibTransId="{C3B1CB7F-8D18-49AB-B8C2-682B5875EAC8}"/>
    <dgm:cxn modelId="{1E0FDDF2-7896-40F3-BCFB-594BC5A4B98C}" type="presOf" srcId="{0989A3D6-8F61-4BC9-A9DA-B76D75EED778}" destId="{567D2DB4-0876-4351-9DE5-46DC2C4D2341}" srcOrd="0" destOrd="0" presId="urn:microsoft.com/office/officeart/2005/8/layout/hierarchy1"/>
    <dgm:cxn modelId="{17C59171-50F3-4374-9E14-666500F7D556}" srcId="{382DF974-A14B-4C82-9544-E215606A77C9}" destId="{0989A3D6-8F61-4BC9-A9DA-B76D75EED778}" srcOrd="2" destOrd="0" parTransId="{50225D58-9B86-4658-BF65-1E7BE07C3284}" sibTransId="{013D385E-384B-4C7D-9E95-5A7F377659E4}"/>
    <dgm:cxn modelId="{024564C2-A9EF-493A-B0F7-2E5682F9D2E3}" srcId="{382DF974-A14B-4C82-9544-E215606A77C9}" destId="{AD2CA393-80B7-4FB4-81A5-8B4B49351786}" srcOrd="3" destOrd="0" parTransId="{ECCB9376-B8DE-4D9A-B0CA-41FB296412C1}" sibTransId="{5ED8EF61-F68E-42DD-8925-37B631A013D6}"/>
    <dgm:cxn modelId="{2192046A-5700-4A44-AF00-6497016F5411}" srcId="{0989A3D6-8F61-4BC9-A9DA-B76D75EED778}" destId="{F0A77319-0D58-4DD9-AD6B-4309BA8E9BB2}" srcOrd="0" destOrd="0" parTransId="{D07E3A3D-1E51-4FE0-B959-43C3B11F1013}" sibTransId="{CC732D4E-5281-47E3-B019-4B0B3B17CE20}"/>
    <dgm:cxn modelId="{8E47D5AC-7B3D-40CF-BAB6-A555C3E323C7}" srcId="{63B63F69-0354-4E0D-905B-C8784AFE8BA6}" destId="{75457303-51A3-4639-9664-AB2EBCE7B232}" srcOrd="0" destOrd="0" parTransId="{114D0FA2-D09C-430D-BACE-DAF21545C4D4}" sibTransId="{64260FDE-F9D6-4988-B6C9-C9662E5A54A3}"/>
    <dgm:cxn modelId="{229127DA-0092-4685-9D4B-B7B82F5A13EB}" type="presOf" srcId="{72608752-B2DD-4A82-A3DB-6341F3872EEC}" destId="{71AD2719-11AA-464F-A2EE-4FB631D7471D}" srcOrd="0" destOrd="0" presId="urn:microsoft.com/office/officeart/2005/8/layout/hierarchy1"/>
    <dgm:cxn modelId="{8D60731C-2143-4B58-87FF-19B239C1BF91}" type="presOf" srcId="{D07E3A3D-1E51-4FE0-B959-43C3B11F1013}" destId="{9971115E-2768-4061-9EC2-7D5358F0B3D0}" srcOrd="0" destOrd="0" presId="urn:microsoft.com/office/officeart/2005/8/layout/hierarchy1"/>
    <dgm:cxn modelId="{8A2467EE-A362-4BEC-BF72-BF865B92BE7F}" type="presOf" srcId="{AD2CA393-80B7-4FB4-81A5-8B4B49351786}" destId="{0AFE9957-27AC-473F-8832-4024B3D8AD4A}" srcOrd="0" destOrd="0" presId="urn:microsoft.com/office/officeart/2005/8/layout/hierarchy1"/>
    <dgm:cxn modelId="{BE53E55C-FBA2-4DAF-88B7-7599FFE05C54}" type="presOf" srcId="{ECCB9376-B8DE-4D9A-B0CA-41FB296412C1}" destId="{67A53D7C-A656-49E0-A9C5-FF8D1CD520FE}" srcOrd="0" destOrd="0" presId="urn:microsoft.com/office/officeart/2005/8/layout/hierarchy1"/>
    <dgm:cxn modelId="{00EF3E93-CC43-4D14-A671-02AB1D764AA2}" type="presOf" srcId="{63B63F69-0354-4E0D-905B-C8784AFE8BA6}" destId="{94544310-E211-43A5-8806-2CE6664D293F}" srcOrd="0" destOrd="0" presId="urn:microsoft.com/office/officeart/2005/8/layout/hierarchy1"/>
    <dgm:cxn modelId="{A16F4FB2-829C-49E5-8D32-3BBB1F1C45A0}" type="presOf" srcId="{E06B8DBB-9466-4BE5-A5AF-407C80355D75}" destId="{ADB4DDB9-4697-4E8C-8AA9-0517540745C8}" srcOrd="0" destOrd="0" presId="urn:microsoft.com/office/officeart/2005/8/layout/hierarchy1"/>
    <dgm:cxn modelId="{67AEE819-4DE8-47CB-A032-651353F518C3}" type="presOf" srcId="{75457303-51A3-4639-9664-AB2EBCE7B232}" destId="{F8B55BA9-C2B7-4647-962C-F96DABE6CC23}" srcOrd="0" destOrd="0" presId="urn:microsoft.com/office/officeart/2005/8/layout/hierarchy1"/>
    <dgm:cxn modelId="{562D5158-9C34-4804-A5CD-C5B9B94F903D}" type="presOf" srcId="{7139BE1D-FC44-48CA-A027-4E52963BE5CF}" destId="{C7A7FF27-A2EF-4829-A8B5-615E737256A4}" srcOrd="0" destOrd="0" presId="urn:microsoft.com/office/officeart/2005/8/layout/hierarchy1"/>
    <dgm:cxn modelId="{DFD42D98-A7E2-40FE-BF67-FF08AFADC03D}" type="presOf" srcId="{943DBD26-3A0B-4EB2-8681-AD49E03EACA2}" destId="{9C9F55D8-3BB2-4CCD-AA55-33A4AB019DDA}" srcOrd="0" destOrd="0" presId="urn:microsoft.com/office/officeart/2005/8/layout/hierarchy1"/>
    <dgm:cxn modelId="{6AB2983B-B50E-4D3B-9177-F7A18F458761}" type="presParOf" srcId="{EF26401B-6BFA-46AC-BD77-09ED4483C513}" destId="{5937F705-ED0B-432C-B018-1C4DE8557518}" srcOrd="0" destOrd="0" presId="urn:microsoft.com/office/officeart/2005/8/layout/hierarchy1"/>
    <dgm:cxn modelId="{0B48B5A6-B424-4EE8-829A-9590CD960B6D}" type="presParOf" srcId="{5937F705-ED0B-432C-B018-1C4DE8557518}" destId="{397055C6-F947-422B-BB95-6F0EADAF6F10}" srcOrd="0" destOrd="0" presId="urn:microsoft.com/office/officeart/2005/8/layout/hierarchy1"/>
    <dgm:cxn modelId="{51B6EF88-791C-4C30-B35E-56D0A2E7490B}" type="presParOf" srcId="{397055C6-F947-422B-BB95-6F0EADAF6F10}" destId="{00664BA7-77C0-4BA7-9200-483BBCB08B85}" srcOrd="0" destOrd="0" presId="urn:microsoft.com/office/officeart/2005/8/layout/hierarchy1"/>
    <dgm:cxn modelId="{929D9EC0-86F3-41FC-AD96-8FFCF9A7F03F}" type="presParOf" srcId="{397055C6-F947-422B-BB95-6F0EADAF6F10}" destId="{932D77A7-6B52-49B5-A1D6-6F6D318B5FB9}" srcOrd="1" destOrd="0" presId="urn:microsoft.com/office/officeart/2005/8/layout/hierarchy1"/>
    <dgm:cxn modelId="{46A062CE-B2ED-4AD7-B3A0-124E0DF19E1C}" type="presParOf" srcId="{5937F705-ED0B-432C-B018-1C4DE8557518}" destId="{42D28242-594C-4606-B945-29D2253A38C6}" srcOrd="1" destOrd="0" presId="urn:microsoft.com/office/officeart/2005/8/layout/hierarchy1"/>
    <dgm:cxn modelId="{EE42801B-645C-40DE-BC16-FB2DE5E45AC5}" type="presParOf" srcId="{42D28242-594C-4606-B945-29D2253A38C6}" destId="{D652F3AA-DAAF-4F84-AF38-25F50EDAD075}" srcOrd="0" destOrd="0" presId="urn:microsoft.com/office/officeart/2005/8/layout/hierarchy1"/>
    <dgm:cxn modelId="{AED86272-0E35-40CD-A9C6-B955527E0001}" type="presParOf" srcId="{42D28242-594C-4606-B945-29D2253A38C6}" destId="{19A76E16-A78B-473B-9588-4317EBC75DED}" srcOrd="1" destOrd="0" presId="urn:microsoft.com/office/officeart/2005/8/layout/hierarchy1"/>
    <dgm:cxn modelId="{336F21BB-35E2-4EC8-8B0E-6A714B55D55A}" type="presParOf" srcId="{19A76E16-A78B-473B-9588-4317EBC75DED}" destId="{374661C8-433C-4517-B048-1397BCDFA738}" srcOrd="0" destOrd="0" presId="urn:microsoft.com/office/officeart/2005/8/layout/hierarchy1"/>
    <dgm:cxn modelId="{82D4A3A7-1887-4E97-BD40-738A27DD3510}" type="presParOf" srcId="{374661C8-433C-4517-B048-1397BCDFA738}" destId="{B353D697-5CDD-4C9F-9387-3F2661200F81}" srcOrd="0" destOrd="0" presId="urn:microsoft.com/office/officeart/2005/8/layout/hierarchy1"/>
    <dgm:cxn modelId="{160B7ACD-8379-41A3-827A-0BEC409D1549}" type="presParOf" srcId="{374661C8-433C-4517-B048-1397BCDFA738}" destId="{94544310-E211-43A5-8806-2CE6664D293F}" srcOrd="1" destOrd="0" presId="urn:microsoft.com/office/officeart/2005/8/layout/hierarchy1"/>
    <dgm:cxn modelId="{9E64C720-0CE3-4D68-B6E5-12EC1A462490}" type="presParOf" srcId="{19A76E16-A78B-473B-9588-4317EBC75DED}" destId="{EA382C8C-1427-41CD-BDFE-3180B5587429}" srcOrd="1" destOrd="0" presId="urn:microsoft.com/office/officeart/2005/8/layout/hierarchy1"/>
    <dgm:cxn modelId="{F6994A5D-9386-4AA5-97A4-F9542FF00AEB}" type="presParOf" srcId="{EA382C8C-1427-41CD-BDFE-3180B5587429}" destId="{38704BC8-EE8D-4255-BEB7-7FBB77355DBB}" srcOrd="0" destOrd="0" presId="urn:microsoft.com/office/officeart/2005/8/layout/hierarchy1"/>
    <dgm:cxn modelId="{D9EAAF34-99C5-4C3B-9CFD-D03AEDB94756}" type="presParOf" srcId="{EA382C8C-1427-41CD-BDFE-3180B5587429}" destId="{3F51637C-E952-44F8-8962-A8F68C9B6DB7}" srcOrd="1" destOrd="0" presId="urn:microsoft.com/office/officeart/2005/8/layout/hierarchy1"/>
    <dgm:cxn modelId="{24E31A60-0B9A-46D5-8600-42F2B17F0535}" type="presParOf" srcId="{3F51637C-E952-44F8-8962-A8F68C9B6DB7}" destId="{3D570103-C23D-4FF4-801E-2693392A946E}" srcOrd="0" destOrd="0" presId="urn:microsoft.com/office/officeart/2005/8/layout/hierarchy1"/>
    <dgm:cxn modelId="{EEE8F253-4D4C-458A-A543-7EDF08F0E60B}" type="presParOf" srcId="{3D570103-C23D-4FF4-801E-2693392A946E}" destId="{F82C726D-4A72-442B-B4C9-CDF5DFD60EA9}" srcOrd="0" destOrd="0" presId="urn:microsoft.com/office/officeart/2005/8/layout/hierarchy1"/>
    <dgm:cxn modelId="{C069BCD4-E3B0-4971-BE5E-95EBE734FE64}" type="presParOf" srcId="{3D570103-C23D-4FF4-801E-2693392A946E}" destId="{F8B55BA9-C2B7-4647-962C-F96DABE6CC23}" srcOrd="1" destOrd="0" presId="urn:microsoft.com/office/officeart/2005/8/layout/hierarchy1"/>
    <dgm:cxn modelId="{C20B3807-5666-424E-8807-A6CFE578D66C}" type="presParOf" srcId="{3F51637C-E952-44F8-8962-A8F68C9B6DB7}" destId="{A2D103E1-44A4-458E-BED0-29D103F28D9B}" srcOrd="1" destOrd="0" presId="urn:microsoft.com/office/officeart/2005/8/layout/hierarchy1"/>
    <dgm:cxn modelId="{92856EC2-696E-4F5C-AB09-ED620FCA3BDA}" type="presParOf" srcId="{42D28242-594C-4606-B945-29D2253A38C6}" destId="{71AD2719-11AA-464F-A2EE-4FB631D7471D}" srcOrd="2" destOrd="0" presId="urn:microsoft.com/office/officeart/2005/8/layout/hierarchy1"/>
    <dgm:cxn modelId="{BAC04BD9-B117-4D74-A2A9-286BF5F9548E}" type="presParOf" srcId="{42D28242-594C-4606-B945-29D2253A38C6}" destId="{1F67C6AF-739E-47D9-800F-D00B44C4A7D0}" srcOrd="3" destOrd="0" presId="urn:microsoft.com/office/officeart/2005/8/layout/hierarchy1"/>
    <dgm:cxn modelId="{9E20A474-B6A1-4C58-9412-C32D75B8EF5E}" type="presParOf" srcId="{1F67C6AF-739E-47D9-800F-D00B44C4A7D0}" destId="{A6C9E72B-7506-45FE-85DD-A3E13D6513A2}" srcOrd="0" destOrd="0" presId="urn:microsoft.com/office/officeart/2005/8/layout/hierarchy1"/>
    <dgm:cxn modelId="{E80EFBA1-25D7-41EF-8EF3-905F0A59F5FA}" type="presParOf" srcId="{A6C9E72B-7506-45FE-85DD-A3E13D6513A2}" destId="{C93295CF-2003-4EF0-AB3F-B70BF3ACA116}" srcOrd="0" destOrd="0" presId="urn:microsoft.com/office/officeart/2005/8/layout/hierarchy1"/>
    <dgm:cxn modelId="{CFE1C77D-EFC0-4D80-B5CC-C29F2705F33F}" type="presParOf" srcId="{A6C9E72B-7506-45FE-85DD-A3E13D6513A2}" destId="{2769970E-27A4-4188-8B87-9CDE11315CDC}" srcOrd="1" destOrd="0" presId="urn:microsoft.com/office/officeart/2005/8/layout/hierarchy1"/>
    <dgm:cxn modelId="{63820112-F961-4748-8A93-DD37F54B6F06}" type="presParOf" srcId="{1F67C6AF-739E-47D9-800F-D00B44C4A7D0}" destId="{7A3B353C-8B12-4612-BE9A-B0A02E66F59D}" srcOrd="1" destOrd="0" presId="urn:microsoft.com/office/officeart/2005/8/layout/hierarchy1"/>
    <dgm:cxn modelId="{503417D7-3169-4DDF-B55B-33976508C9DE}" type="presParOf" srcId="{7A3B353C-8B12-4612-BE9A-B0A02E66F59D}" destId="{191CB9C5-5A21-45E6-89DE-F187CE0070F2}" srcOrd="0" destOrd="0" presId="urn:microsoft.com/office/officeart/2005/8/layout/hierarchy1"/>
    <dgm:cxn modelId="{C874E29B-817E-499A-9764-35838AA34845}" type="presParOf" srcId="{7A3B353C-8B12-4612-BE9A-B0A02E66F59D}" destId="{8B5DB67F-5B1C-41FD-9E49-439B60DE0617}" srcOrd="1" destOrd="0" presId="urn:microsoft.com/office/officeart/2005/8/layout/hierarchy1"/>
    <dgm:cxn modelId="{A7041DF4-AEC1-47C3-B173-04E6FA27DE2B}" type="presParOf" srcId="{8B5DB67F-5B1C-41FD-9E49-439B60DE0617}" destId="{5AAF2BCA-A5FE-4190-B023-37C542525D3D}" srcOrd="0" destOrd="0" presId="urn:microsoft.com/office/officeart/2005/8/layout/hierarchy1"/>
    <dgm:cxn modelId="{77A41B85-4D18-49E8-B4C9-7330B438B364}" type="presParOf" srcId="{5AAF2BCA-A5FE-4190-B023-37C542525D3D}" destId="{EF66CD42-AB77-4CB5-9718-46BF54DC9F90}" srcOrd="0" destOrd="0" presId="urn:microsoft.com/office/officeart/2005/8/layout/hierarchy1"/>
    <dgm:cxn modelId="{BADBA17E-6DB0-4739-9A07-E6A24EF9C740}" type="presParOf" srcId="{5AAF2BCA-A5FE-4190-B023-37C542525D3D}" destId="{9C9F55D8-3BB2-4CCD-AA55-33A4AB019DDA}" srcOrd="1" destOrd="0" presId="urn:microsoft.com/office/officeart/2005/8/layout/hierarchy1"/>
    <dgm:cxn modelId="{92D591F7-FC99-47F0-A338-42824286A816}" type="presParOf" srcId="{8B5DB67F-5B1C-41FD-9E49-439B60DE0617}" destId="{45F90AA2-6186-414B-95B9-1346F9FB7447}" srcOrd="1" destOrd="0" presId="urn:microsoft.com/office/officeart/2005/8/layout/hierarchy1"/>
    <dgm:cxn modelId="{CFDE4405-9C8B-44BC-8FED-2EF164E7FFBD}" type="presParOf" srcId="{42D28242-594C-4606-B945-29D2253A38C6}" destId="{95B001C1-3445-4EB6-BDB5-364F7D71567B}" srcOrd="4" destOrd="0" presId="urn:microsoft.com/office/officeart/2005/8/layout/hierarchy1"/>
    <dgm:cxn modelId="{FC394361-0FDE-470A-AEDF-04BF23B81AF1}" type="presParOf" srcId="{42D28242-594C-4606-B945-29D2253A38C6}" destId="{649250AB-7038-46DA-A91D-7B23F454694C}" srcOrd="5" destOrd="0" presId="urn:microsoft.com/office/officeart/2005/8/layout/hierarchy1"/>
    <dgm:cxn modelId="{4C907FF4-B4A6-41EB-815A-856D4486EDE8}" type="presParOf" srcId="{649250AB-7038-46DA-A91D-7B23F454694C}" destId="{CEED3FC4-266A-4062-BA8F-3D36A7B4D1FA}" srcOrd="0" destOrd="0" presId="urn:microsoft.com/office/officeart/2005/8/layout/hierarchy1"/>
    <dgm:cxn modelId="{1D2255B8-5D5A-4B4E-975A-299DB3F37EB6}" type="presParOf" srcId="{CEED3FC4-266A-4062-BA8F-3D36A7B4D1FA}" destId="{8D2EB670-C9A8-4F25-B45D-59DCFE34F074}" srcOrd="0" destOrd="0" presId="urn:microsoft.com/office/officeart/2005/8/layout/hierarchy1"/>
    <dgm:cxn modelId="{7077947C-D340-4B75-BDC3-CADEA1617B0B}" type="presParOf" srcId="{CEED3FC4-266A-4062-BA8F-3D36A7B4D1FA}" destId="{567D2DB4-0876-4351-9DE5-46DC2C4D2341}" srcOrd="1" destOrd="0" presId="urn:microsoft.com/office/officeart/2005/8/layout/hierarchy1"/>
    <dgm:cxn modelId="{D8EE4057-88C9-4ED6-AA36-F4FEE50E7B35}" type="presParOf" srcId="{649250AB-7038-46DA-A91D-7B23F454694C}" destId="{9C678CB3-1FE9-4DDB-9F1A-DB14C5933AD1}" srcOrd="1" destOrd="0" presId="urn:microsoft.com/office/officeart/2005/8/layout/hierarchy1"/>
    <dgm:cxn modelId="{3AC28B50-BE12-459F-8D8D-B886326B0E48}" type="presParOf" srcId="{9C678CB3-1FE9-4DDB-9F1A-DB14C5933AD1}" destId="{9971115E-2768-4061-9EC2-7D5358F0B3D0}" srcOrd="0" destOrd="0" presId="urn:microsoft.com/office/officeart/2005/8/layout/hierarchy1"/>
    <dgm:cxn modelId="{28D0AAAF-A2F8-4C0F-B870-E2782EF4054A}" type="presParOf" srcId="{9C678CB3-1FE9-4DDB-9F1A-DB14C5933AD1}" destId="{0C73B26B-24E7-4267-88F4-0602B3B5AE37}" srcOrd="1" destOrd="0" presId="urn:microsoft.com/office/officeart/2005/8/layout/hierarchy1"/>
    <dgm:cxn modelId="{DD1A7F11-2A8A-4ACF-BCDC-8E13121EF2C8}" type="presParOf" srcId="{0C73B26B-24E7-4267-88F4-0602B3B5AE37}" destId="{578F41E1-63C2-48E5-B71F-444EBD3BCE8E}" srcOrd="0" destOrd="0" presId="urn:microsoft.com/office/officeart/2005/8/layout/hierarchy1"/>
    <dgm:cxn modelId="{08219521-57B5-4937-A8F8-4927B150D0A4}" type="presParOf" srcId="{578F41E1-63C2-48E5-B71F-444EBD3BCE8E}" destId="{EA08394D-43E0-4251-A482-DDBA98BFC98F}" srcOrd="0" destOrd="0" presId="urn:microsoft.com/office/officeart/2005/8/layout/hierarchy1"/>
    <dgm:cxn modelId="{EAB16D4D-1791-49E5-A5FA-B0725E1746C6}" type="presParOf" srcId="{578F41E1-63C2-48E5-B71F-444EBD3BCE8E}" destId="{59A701C7-20EA-454C-BC7F-3F2545EE5158}" srcOrd="1" destOrd="0" presId="urn:microsoft.com/office/officeart/2005/8/layout/hierarchy1"/>
    <dgm:cxn modelId="{3857528C-3E88-4F3B-81A6-A78316FCF1BC}" type="presParOf" srcId="{0C73B26B-24E7-4267-88F4-0602B3B5AE37}" destId="{1C2A4E0A-8ED7-4A20-A08C-A4EB60D9BADB}" srcOrd="1" destOrd="0" presId="urn:microsoft.com/office/officeart/2005/8/layout/hierarchy1"/>
    <dgm:cxn modelId="{C228DC74-1230-4071-8F4F-DB392CC30492}" type="presParOf" srcId="{42D28242-594C-4606-B945-29D2253A38C6}" destId="{67A53D7C-A656-49E0-A9C5-FF8D1CD520FE}" srcOrd="6" destOrd="0" presId="urn:microsoft.com/office/officeart/2005/8/layout/hierarchy1"/>
    <dgm:cxn modelId="{9DB0DDD5-C407-42D4-BCF1-83B23427E012}" type="presParOf" srcId="{42D28242-594C-4606-B945-29D2253A38C6}" destId="{323D79DE-07B4-4D8B-9EB8-A1F4F2EACEEB}" srcOrd="7" destOrd="0" presId="urn:microsoft.com/office/officeart/2005/8/layout/hierarchy1"/>
    <dgm:cxn modelId="{DB48E780-3464-4AF6-8346-F244F20B08F9}" type="presParOf" srcId="{323D79DE-07B4-4D8B-9EB8-A1F4F2EACEEB}" destId="{24EF86D5-4917-40D5-AB26-ABE6D13B5A47}" srcOrd="0" destOrd="0" presId="urn:microsoft.com/office/officeart/2005/8/layout/hierarchy1"/>
    <dgm:cxn modelId="{1511828E-DE14-4B94-85BC-1E95DBC820E3}" type="presParOf" srcId="{24EF86D5-4917-40D5-AB26-ABE6D13B5A47}" destId="{BD80EFE8-EEFE-46D6-BAD3-BC88129FA1A9}" srcOrd="0" destOrd="0" presId="urn:microsoft.com/office/officeart/2005/8/layout/hierarchy1"/>
    <dgm:cxn modelId="{55277A83-F65D-43FB-818E-0000FFDD31EF}" type="presParOf" srcId="{24EF86D5-4917-40D5-AB26-ABE6D13B5A47}" destId="{0AFE9957-27AC-473F-8832-4024B3D8AD4A}" srcOrd="1" destOrd="0" presId="urn:microsoft.com/office/officeart/2005/8/layout/hierarchy1"/>
    <dgm:cxn modelId="{E379652F-C391-4749-9F24-3B6A01CF3D92}" type="presParOf" srcId="{323D79DE-07B4-4D8B-9EB8-A1F4F2EACEEB}" destId="{11C9F314-A1A9-472E-9182-9DCD9B8DA459}" srcOrd="1" destOrd="0" presId="urn:microsoft.com/office/officeart/2005/8/layout/hierarchy1"/>
    <dgm:cxn modelId="{70190E79-FBAE-4077-99D8-D90726CA9CA1}" type="presParOf" srcId="{11C9F314-A1A9-472E-9182-9DCD9B8DA459}" destId="{C7A7FF27-A2EF-4829-A8B5-615E737256A4}" srcOrd="0" destOrd="0" presId="urn:microsoft.com/office/officeart/2005/8/layout/hierarchy1"/>
    <dgm:cxn modelId="{124E8782-06C4-42CE-868B-E15C4711AAF2}" type="presParOf" srcId="{11C9F314-A1A9-472E-9182-9DCD9B8DA459}" destId="{808ED980-FE91-42CD-A6FC-8F3313359C1B}" srcOrd="1" destOrd="0" presId="urn:microsoft.com/office/officeart/2005/8/layout/hierarchy1"/>
    <dgm:cxn modelId="{3170A143-B43A-41D2-A1BF-57570A6635E0}" type="presParOf" srcId="{808ED980-FE91-42CD-A6FC-8F3313359C1B}" destId="{F4D76C97-3C0F-4089-9CBA-D94EF5B1F7C2}" srcOrd="0" destOrd="0" presId="urn:microsoft.com/office/officeart/2005/8/layout/hierarchy1"/>
    <dgm:cxn modelId="{16495415-BE25-4AC6-8CE1-81E03B026E5F}" type="presParOf" srcId="{F4D76C97-3C0F-4089-9CBA-D94EF5B1F7C2}" destId="{14124688-9242-4AC6-9D23-6C28B948D36E}" srcOrd="0" destOrd="0" presId="urn:microsoft.com/office/officeart/2005/8/layout/hierarchy1"/>
    <dgm:cxn modelId="{08156EB9-EC2C-4CE0-B55C-8A4410B7A47A}" type="presParOf" srcId="{F4D76C97-3C0F-4089-9CBA-D94EF5B1F7C2}" destId="{ADB4DDB9-4697-4E8C-8AA9-0517540745C8}" srcOrd="1" destOrd="0" presId="urn:microsoft.com/office/officeart/2005/8/layout/hierarchy1"/>
    <dgm:cxn modelId="{D72CC1CE-D73F-48CA-B6BF-6E35097918AF}" type="presParOf" srcId="{808ED980-FE91-42CD-A6FC-8F3313359C1B}" destId="{507A4A13-5889-402A-84FD-404BCEC8B7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13AF69-6F0C-47A1-836D-239CD857C123}">
      <dsp:nvSpPr>
        <dsp:cNvPr id="0" name=""/>
        <dsp:cNvSpPr/>
      </dsp:nvSpPr>
      <dsp:spPr>
        <a:xfrm>
          <a:off x="373705" y="0"/>
          <a:ext cx="5688632" cy="568863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66239F-A553-46AE-88D0-FABA4F2717AB}">
      <dsp:nvSpPr>
        <dsp:cNvPr id="0" name=""/>
        <dsp:cNvSpPr/>
      </dsp:nvSpPr>
      <dsp:spPr>
        <a:xfrm>
          <a:off x="2020439" y="571313"/>
          <a:ext cx="6092775" cy="1414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«Ең жоғарғы»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(5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6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деңгей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бағасын ақпаратты сыни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тұрғыдан бағалай білуі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мәтінді ұғыну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интерпретациялау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қорытындыны дәлелдеп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өзінің болжамдарын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ұсына алатын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дағдыларын көрсете білетін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оқушылар иелене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алады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/>
        </a:p>
      </dsp:txBody>
      <dsp:txXfrm>
        <a:off x="2020439" y="571313"/>
        <a:ext cx="6092775" cy="1414166"/>
      </dsp:txXfrm>
    </dsp:sp>
    <dsp:sp modelId="{71000398-DDAD-4654-B6D4-D2681062EBDA}">
      <dsp:nvSpPr>
        <dsp:cNvPr id="0" name=""/>
        <dsp:cNvSpPr/>
      </dsp:nvSpPr>
      <dsp:spPr>
        <a:xfrm>
          <a:off x="1965751" y="2075198"/>
          <a:ext cx="6202150" cy="7177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3 - 4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деңгейге жаңа ақпаратты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табу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үшін білімі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шеберліктерін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қолдана алатын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қабілеттері сәйкес келеді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kern="1200" dirty="0"/>
        </a:p>
      </dsp:txBody>
      <dsp:txXfrm>
        <a:off x="1965751" y="2075198"/>
        <a:ext cx="6202150" cy="717745"/>
      </dsp:txXfrm>
    </dsp:sp>
    <dsp:sp modelId="{00AE3E8D-BD5A-41A7-B7DB-AB509109D0DA}">
      <dsp:nvSpPr>
        <dsp:cNvPr id="0" name=""/>
        <dsp:cNvSpPr/>
      </dsp:nvSpPr>
      <dsp:spPr>
        <a:xfrm>
          <a:off x="1938408" y="2882661"/>
          <a:ext cx="6256838" cy="9521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2 -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деңгейде қарапайым күнделікті өмірде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өз білімі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дағдысын қолдана білу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ептілігі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бағаланады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kern="1200" dirty="0"/>
        </a:p>
      </dsp:txBody>
      <dsp:txXfrm>
        <a:off x="1938408" y="2882661"/>
        <a:ext cx="6256838" cy="952110"/>
      </dsp:txXfrm>
    </dsp:sp>
    <dsp:sp modelId="{E1A239B9-DF89-4A1D-B648-F9891D7ACC72}">
      <dsp:nvSpPr>
        <dsp:cNvPr id="0" name=""/>
        <dsp:cNvSpPr/>
      </dsp:nvSpPr>
      <dsp:spPr>
        <a:xfrm>
          <a:off x="2016242" y="4198059"/>
          <a:ext cx="5996156" cy="11031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«Ең төменгі»  деңгей Оқушылардың қарапайым базалық білімін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көрсете білуі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1-ші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1-ден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төмен деңгейге сәйкес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ЭЫДҰ-ның анықтауы 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қана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1-ден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төмен деңгейдің тапсырмаларын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орындай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алатын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алушылар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«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функционалды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сауатсыз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есептеледі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016242" y="4198059"/>
        <a:ext cx="5996156" cy="11031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A7FF27-A2EF-4829-A8B5-615E737256A4}">
      <dsp:nvSpPr>
        <dsp:cNvPr id="0" name=""/>
        <dsp:cNvSpPr/>
      </dsp:nvSpPr>
      <dsp:spPr>
        <a:xfrm>
          <a:off x="7550898" y="2393462"/>
          <a:ext cx="91440" cy="5300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53D7C-A656-49E0-A9C5-FF8D1CD520FE}">
      <dsp:nvSpPr>
        <dsp:cNvPr id="0" name=""/>
        <dsp:cNvSpPr/>
      </dsp:nvSpPr>
      <dsp:spPr>
        <a:xfrm>
          <a:off x="4187721" y="464444"/>
          <a:ext cx="3408897" cy="771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41"/>
              </a:lnTo>
              <a:lnTo>
                <a:pt x="3408897" y="602841"/>
              </a:lnTo>
              <a:lnTo>
                <a:pt x="3408897" y="771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1115E-2768-4061-9EC2-7D5358F0B3D0}">
      <dsp:nvSpPr>
        <dsp:cNvPr id="0" name=""/>
        <dsp:cNvSpPr/>
      </dsp:nvSpPr>
      <dsp:spPr>
        <a:xfrm>
          <a:off x="5323306" y="2393462"/>
          <a:ext cx="91440" cy="5300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001C1-3445-4EB6-BDB5-364F7D71567B}">
      <dsp:nvSpPr>
        <dsp:cNvPr id="0" name=""/>
        <dsp:cNvSpPr/>
      </dsp:nvSpPr>
      <dsp:spPr>
        <a:xfrm>
          <a:off x="4187721" y="464444"/>
          <a:ext cx="1181304" cy="771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841"/>
              </a:lnTo>
              <a:lnTo>
                <a:pt x="1181304" y="602841"/>
              </a:lnTo>
              <a:lnTo>
                <a:pt x="1181304" y="771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CB9C5-5A21-45E6-89DE-F187CE0070F2}">
      <dsp:nvSpPr>
        <dsp:cNvPr id="0" name=""/>
        <dsp:cNvSpPr/>
      </dsp:nvSpPr>
      <dsp:spPr>
        <a:xfrm>
          <a:off x="3095713" y="2393462"/>
          <a:ext cx="91440" cy="5300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D2719-11AA-464F-A2EE-4FB631D7471D}">
      <dsp:nvSpPr>
        <dsp:cNvPr id="0" name=""/>
        <dsp:cNvSpPr/>
      </dsp:nvSpPr>
      <dsp:spPr>
        <a:xfrm>
          <a:off x="3141433" y="464444"/>
          <a:ext cx="1046288" cy="771682"/>
        </a:xfrm>
        <a:custGeom>
          <a:avLst/>
          <a:gdLst/>
          <a:ahLst/>
          <a:cxnLst/>
          <a:rect l="0" t="0" r="0" b="0"/>
          <a:pathLst>
            <a:path>
              <a:moveTo>
                <a:pt x="1046288" y="0"/>
              </a:moveTo>
              <a:lnTo>
                <a:pt x="1046288" y="602841"/>
              </a:lnTo>
              <a:lnTo>
                <a:pt x="0" y="602841"/>
              </a:lnTo>
              <a:lnTo>
                <a:pt x="0" y="771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04BC8-EE8D-4255-BEB7-7FBB77355DBB}">
      <dsp:nvSpPr>
        <dsp:cNvPr id="0" name=""/>
        <dsp:cNvSpPr/>
      </dsp:nvSpPr>
      <dsp:spPr>
        <a:xfrm>
          <a:off x="868120" y="2393462"/>
          <a:ext cx="91440" cy="5300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00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2F3AA-DAAF-4F84-AF38-25F50EDAD075}">
      <dsp:nvSpPr>
        <dsp:cNvPr id="0" name=""/>
        <dsp:cNvSpPr/>
      </dsp:nvSpPr>
      <dsp:spPr>
        <a:xfrm>
          <a:off x="913840" y="464444"/>
          <a:ext cx="3273880" cy="771682"/>
        </a:xfrm>
        <a:custGeom>
          <a:avLst/>
          <a:gdLst/>
          <a:ahLst/>
          <a:cxnLst/>
          <a:rect l="0" t="0" r="0" b="0"/>
          <a:pathLst>
            <a:path>
              <a:moveTo>
                <a:pt x="3273880" y="0"/>
              </a:moveTo>
              <a:lnTo>
                <a:pt x="3273880" y="602841"/>
              </a:lnTo>
              <a:lnTo>
                <a:pt x="0" y="602841"/>
              </a:lnTo>
              <a:lnTo>
                <a:pt x="0" y="771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64BA7-77C0-4BA7-9200-483BBCB08B85}">
      <dsp:nvSpPr>
        <dsp:cNvPr id="0" name=""/>
        <dsp:cNvSpPr/>
      </dsp:nvSpPr>
      <dsp:spPr>
        <a:xfrm>
          <a:off x="3276433" y="12435"/>
          <a:ext cx="1822575" cy="452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D77A7-6B52-49B5-A1D6-6F6D318B5FB9}">
      <dsp:nvSpPr>
        <dsp:cNvPr id="0" name=""/>
        <dsp:cNvSpPr/>
      </dsp:nvSpPr>
      <dsp:spPr>
        <a:xfrm>
          <a:off x="3478942" y="204818"/>
          <a:ext cx="1822575" cy="4520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Жаратылыстану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сауаттылығы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/>
        </a:p>
      </dsp:txBody>
      <dsp:txXfrm>
        <a:off x="3478942" y="204818"/>
        <a:ext cx="1822575" cy="452009"/>
      </dsp:txXfrm>
    </dsp:sp>
    <dsp:sp modelId="{B353D697-5CDD-4C9F-9387-3F2661200F81}">
      <dsp:nvSpPr>
        <dsp:cNvPr id="0" name=""/>
        <dsp:cNvSpPr/>
      </dsp:nvSpPr>
      <dsp:spPr>
        <a:xfrm>
          <a:off x="2552" y="1236127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44310-E211-43A5-8806-2CE6664D293F}">
      <dsp:nvSpPr>
        <dsp:cNvPr id="0" name=""/>
        <dsp:cNvSpPr/>
      </dsp:nvSpPr>
      <dsp:spPr>
        <a:xfrm>
          <a:off x="205061" y="1428510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Бірінші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блок. «Контекст» </a:t>
          </a:r>
          <a:endParaRPr lang="ru-RU" sz="2000" kern="1200" dirty="0"/>
        </a:p>
      </dsp:txBody>
      <dsp:txXfrm>
        <a:off x="205061" y="1428510"/>
        <a:ext cx="1822575" cy="1157335"/>
      </dsp:txXfrm>
    </dsp:sp>
    <dsp:sp modelId="{F82C726D-4A72-442B-B4C9-CDF5DFD60EA9}">
      <dsp:nvSpPr>
        <dsp:cNvPr id="0" name=""/>
        <dsp:cNvSpPr/>
      </dsp:nvSpPr>
      <dsp:spPr>
        <a:xfrm>
          <a:off x="2552" y="2923528"/>
          <a:ext cx="1822575" cy="3488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55BA9-C2B7-4647-962C-F96DABE6CC23}">
      <dsp:nvSpPr>
        <dsp:cNvPr id="0" name=""/>
        <dsp:cNvSpPr/>
      </dsp:nvSpPr>
      <dsp:spPr>
        <a:xfrm>
          <a:off x="205061" y="3115911"/>
          <a:ext cx="1822575" cy="3488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шынайы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өмірлік жағдаяттарда берілетін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үш тапсырмалар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тобын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қарастырады.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Бұл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»,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«Әлеуметтік» және «Жаһандық» (Денсаулық, Табиғи ресурстар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Қоршаған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орта,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Қауіп көздері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тәуекелдік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жаратылыстану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Технология</a:t>
          </a:r>
          <a:r>
            <a:rPr lang="ru-RU" sz="900" kern="1200" dirty="0" smtClean="0">
              <a:latin typeface="Times New Roman" pitchFamily="18" charset="0"/>
              <a:cs typeface="Times New Roman" pitchFamily="18" charset="0"/>
            </a:rPr>
            <a:t>). </a:t>
          </a:r>
          <a:endParaRPr lang="ru-RU" sz="900" kern="1200" dirty="0"/>
        </a:p>
      </dsp:txBody>
      <dsp:txXfrm>
        <a:off x="205061" y="3115911"/>
        <a:ext cx="1822575" cy="3488036"/>
      </dsp:txXfrm>
    </dsp:sp>
    <dsp:sp modelId="{C93295CF-2003-4EF0-AB3F-B70BF3ACA116}">
      <dsp:nvSpPr>
        <dsp:cNvPr id="0" name=""/>
        <dsp:cNvSpPr/>
      </dsp:nvSpPr>
      <dsp:spPr>
        <a:xfrm>
          <a:off x="2230145" y="1236127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9970E-27A4-4188-8B87-9CDE11315CDC}">
      <dsp:nvSpPr>
        <dsp:cNvPr id="0" name=""/>
        <dsp:cNvSpPr/>
      </dsp:nvSpPr>
      <dsp:spPr>
        <a:xfrm>
          <a:off x="2432653" y="1428510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Екінші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блок.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«Құзыреттер»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/>
        </a:p>
      </dsp:txBody>
      <dsp:txXfrm>
        <a:off x="2432653" y="1428510"/>
        <a:ext cx="1822575" cy="1157335"/>
      </dsp:txXfrm>
    </dsp:sp>
    <dsp:sp modelId="{EF66CD42-AB77-4CB5-9718-46BF54DC9F90}">
      <dsp:nvSpPr>
        <dsp:cNvPr id="0" name=""/>
        <dsp:cNvSpPr/>
      </dsp:nvSpPr>
      <dsp:spPr>
        <a:xfrm>
          <a:off x="2230145" y="2923528"/>
          <a:ext cx="1822575" cy="3285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F55D8-3BB2-4CCD-AA55-33A4AB019DDA}">
      <dsp:nvSpPr>
        <dsp:cNvPr id="0" name=""/>
        <dsp:cNvSpPr/>
      </dsp:nvSpPr>
      <dsp:spPr>
        <a:xfrm>
          <a:off x="2432653" y="3115911"/>
          <a:ext cx="1822575" cy="32851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үш дағды тобын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бағалайды,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және ғылыми сұрақтар қою» (мәселелерді анықтау, басты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сөздерді айқындау және негізгі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ерекшеліктерін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табу), «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Құбылыстарды ғылыми түсіндіру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білімін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құбылыстарды негіздеу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интерпретациялау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«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Ғылыми дәлелдерді қолдану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» (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қорытындылау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салдарына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баға бере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алу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2653" y="3115911"/>
        <a:ext cx="1822575" cy="3285178"/>
      </dsp:txXfrm>
    </dsp:sp>
    <dsp:sp modelId="{8D2EB670-C9A8-4F25-B45D-59DCFE34F074}">
      <dsp:nvSpPr>
        <dsp:cNvPr id="0" name=""/>
        <dsp:cNvSpPr/>
      </dsp:nvSpPr>
      <dsp:spPr>
        <a:xfrm>
          <a:off x="4457738" y="1236127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D2DB4-0876-4351-9DE5-46DC2C4D2341}">
      <dsp:nvSpPr>
        <dsp:cNvPr id="0" name=""/>
        <dsp:cNvSpPr/>
      </dsp:nvSpPr>
      <dsp:spPr>
        <a:xfrm>
          <a:off x="4660246" y="1428510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Үшінші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блок. «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»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«Физикалық жүйе»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/>
        </a:p>
      </dsp:txBody>
      <dsp:txXfrm>
        <a:off x="4660246" y="1428510"/>
        <a:ext cx="1822575" cy="1157335"/>
      </dsp:txXfrm>
    </dsp:sp>
    <dsp:sp modelId="{EA08394D-43E0-4251-A482-DDBA98BFC98F}">
      <dsp:nvSpPr>
        <dsp:cNvPr id="0" name=""/>
        <dsp:cNvSpPr/>
      </dsp:nvSpPr>
      <dsp:spPr>
        <a:xfrm>
          <a:off x="4457738" y="2923528"/>
          <a:ext cx="1822575" cy="3442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701C7-20EA-454C-BC7F-3F2545EE5158}">
      <dsp:nvSpPr>
        <dsp:cNvPr id="0" name=""/>
        <dsp:cNvSpPr/>
      </dsp:nvSpPr>
      <dsp:spPr>
        <a:xfrm>
          <a:off x="4660246" y="3115911"/>
          <a:ext cx="1822575" cy="3442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(заттың құрылысы, заттың химиялық өзгеруі, қозғалыс, күш және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энергия), «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Тірі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организмдер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жүйесі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» (клетка,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адам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, популяция,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экожүйе және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биосфера), «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космос» (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Жер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тарихы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қабықтар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және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«Технология» (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ғылым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мен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технологияның байланысы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өнертабыстары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). </a:t>
          </a:r>
        </a:p>
      </dsp:txBody>
      <dsp:txXfrm>
        <a:off x="4660246" y="3115911"/>
        <a:ext cx="1822575" cy="3442228"/>
      </dsp:txXfrm>
    </dsp:sp>
    <dsp:sp modelId="{BD80EFE8-EEFE-46D6-BAD3-BC88129FA1A9}">
      <dsp:nvSpPr>
        <dsp:cNvPr id="0" name=""/>
        <dsp:cNvSpPr/>
      </dsp:nvSpPr>
      <dsp:spPr>
        <a:xfrm>
          <a:off x="6685331" y="1236127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E9957-27AC-473F-8832-4024B3D8AD4A}">
      <dsp:nvSpPr>
        <dsp:cNvPr id="0" name=""/>
        <dsp:cNvSpPr/>
      </dsp:nvSpPr>
      <dsp:spPr>
        <a:xfrm>
          <a:off x="6887839" y="1428510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Төртінші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блок.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«Қатынастар»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800" kern="1200" dirty="0"/>
        </a:p>
      </dsp:txBody>
      <dsp:txXfrm>
        <a:off x="6887839" y="1428510"/>
        <a:ext cx="1822575" cy="1157335"/>
      </dsp:txXfrm>
    </dsp:sp>
    <dsp:sp modelId="{14124688-9242-4AC6-9D23-6C28B948D36E}">
      <dsp:nvSpPr>
        <dsp:cNvPr id="0" name=""/>
        <dsp:cNvSpPr/>
      </dsp:nvSpPr>
      <dsp:spPr>
        <a:xfrm>
          <a:off x="6685331" y="2923528"/>
          <a:ext cx="1822575" cy="3419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4DDB9-4697-4E8C-8AA9-0517540745C8}">
      <dsp:nvSpPr>
        <dsp:cNvPr id="0" name=""/>
        <dsp:cNvSpPr/>
      </dsp:nvSpPr>
      <dsp:spPr>
        <a:xfrm>
          <a:off x="6887839" y="3115911"/>
          <a:ext cx="1822575" cy="3419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алушылардың ғылымға және зерттеу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мәселелеріне қызығушылық таныту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дағдыларының қалыптасу деңгейін анықтайды.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500" kern="1200" dirty="0"/>
        </a:p>
      </dsp:txBody>
      <dsp:txXfrm>
        <a:off x="6887839" y="3115911"/>
        <a:ext cx="1822575" cy="3419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AD%D0%BA%D0%BE%D0%BD%D0%BE%D0%BC%D0%B8%D0%BA%D0%B0%D0%BB%D1%8B%D2%9B_%D1%8B%D0%BD%D1%82%D1%8B%D0%BC%D0%B0%D2%9B%D1%82%D0%B0%D1%81%D1%82%D1%8B%D2%9B_%D0%B6%D3%99%D0%BD%D0%B5_%D0%B4%D0%B0%D0%BC%D1%83_%D2%B1%D0%B9%D1%8B%D0%BC%D1%8B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ға дайындық бойынша әдістемелік ұсынымдар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589240"/>
            <a:ext cx="4730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Дайындаған ДОІЖ орынбасары Каренова А.С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36172" y="191924"/>
            <a:ext cx="34716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"Ақмола облысы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басқармасының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Бұланды ауданы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бойынша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бөлімі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Макинск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қаласының мектеп-лицейі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КММ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503237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 сауаттылығы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34076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Оқу сауаттылығы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адамның ақпараттың мазмұнын бағалау, түсіну және интерпритациялау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қабілеті болып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Оқушының бұл басты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төрт оқырмандық құзыреттілігі оның коммуникативтік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дағдыларын анықтайды.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тесттері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оқу сауаттылығын бағалаудың екі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параметрін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қарасырады.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365104"/>
            <a:ext cx="7128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қатысушылар тапсырмаларды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мәтіннің негізгі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анықтап,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мәтін контекстінен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бөліп алып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өз қөзқарасын дәлелдермен негіздеу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қабілеттерін көрсете білуі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0648"/>
            <a:ext cx="4860032" cy="5433467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 (көркем әдебиет, ғылыми мәтіндер, кестелер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графиктер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диаграммалар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ақпараттық материалдар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форматтары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ерекшеленді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тұтас, дискретті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және құрама мәтіндер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бөлінеді.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Тұтас мәтінде ақпаратты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табу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әрекеттері қаріп түрі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өлшемдері тәрізді ерекшеліктермен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оңайлатылған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Дискретті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мәтіндер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 оқу дағдыларының кейбір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әрекеттерін талап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Олардың мазмұнында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диаграмма,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график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және хабарландыру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түріндегі материалдарды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Аралас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тұтас және дискретті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мәтіндердің түрлерін біріктіреді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Журналдар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веб-беттердегі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материалдардың көпшілігі аралас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мәтін түрлеріне жатады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Құрама мәтін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әрқайсысы бір-біріне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тәуелсіз және бірнеше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мәтіннен құрастырылған, негізгі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ойы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аяқталған мазмұндағы форматта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беріледі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332656"/>
            <a:ext cx="4032448" cy="4525963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Ахуалдар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қоғамдық, оқу мақсаты және іскерлік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өмірлік ахуалдарға берілген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мәтіндер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мазмұны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хат, беллетристика,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өмірбаян және ақпараттық хаттар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түрін құрайды.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Электрондық форматтағы мәтіндер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хабарлама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күнделікті жаңалық блоктарын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Қоғамдық мақсаттар үшін оқу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құжаттар,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газет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жаңалықтары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Интернеттегі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форумдар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Оқу ахуалы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мәтіндеріне классикалық мысал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оқулықтар және электронды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интерактивтік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оқу бағдарламалары кіреді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ахуалдар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мәтіні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газеттің немесе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Интернеттің сәйкес беттерінен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қажетті ақпаратты іздеуі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хабарландыруды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нұсқаулықтарды және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қарауы болып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тапсырмаларының ерекшелігі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шындыққа жақындатылып құрастырылуы болып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Әрбір жағдаят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өмірден алынған мысал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Тест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тапсырмаларының құрылымы оқушылардың оқу ептіліктері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оларға сәйкес әрекеттерін анықтауға негізделген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501008"/>
            <a:ext cx="7560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Қорытындылай келе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тестілеуге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қатысушы өзінің әртүрлі форматта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мәтіндермен жұмыс істей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ептілігін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ақпаратты біріктіру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ұғына білу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дағдысын және сыни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құзыреттерін көрсете білуі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260648"/>
            <a:ext cx="5135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Тестке қатысатын оқушылар тізімі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619672" y="1484784"/>
          <a:ext cx="5518962" cy="4162590"/>
        </p:xfrm>
        <a:graphic>
          <a:graphicData uri="http://schemas.openxmlformats.org/drawingml/2006/table">
            <a:tbl>
              <a:tblPr/>
              <a:tblGrid>
                <a:gridCol w="433725"/>
                <a:gridCol w="3159345"/>
                <a:gridCol w="1175624"/>
                <a:gridCol w="750268"/>
              </a:tblGrid>
              <a:tr h="732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Аты-жөні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Туған күні, айы, жылы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Толық жасы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Аманбай Әмірхан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21.08.2009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Әлнұр Дарын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20.09.2008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Байзуллова Айдана Кабибулловна                            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02.11.2009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Беков Ералы Габдулаулы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06.09.2009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Омарова Сабина Тлеулеқызы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02.06.2009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Касенова Айнур Султанбековна 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10.09.2009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Кожакова Мөлдір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Амангелдықызы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30.07.2009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Куандыкова Нурайлым Ериковна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20.07.2009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Мухомадина Адия Кенжебековна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17.05.2009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39952" y="831775"/>
            <a:ext cx="252028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87624" y="1052736"/>
          <a:ext cx="5900451" cy="5112569"/>
        </p:xfrm>
        <a:graphic>
          <a:graphicData uri="http://schemas.openxmlformats.org/drawingml/2006/table">
            <a:tbl>
              <a:tblPr/>
              <a:tblGrid>
                <a:gridCol w="400865"/>
                <a:gridCol w="3399617"/>
                <a:gridCol w="1300349"/>
                <a:gridCol w="799620"/>
              </a:tblGrid>
              <a:tr h="5288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Окушының аты- жөні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Туған жылы, айы, күні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Толық жасы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Абилхаир Шынар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15.12.2008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Аскерова Айару Аманжолқызы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23.01.2009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Балтабекова Аяулым Тохтарқызы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20.03.2009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Бахытұлы Азамат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27.03.2009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Бақытжан Наурызбай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21.03.2009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Жалтыров Ағыбай Асылбекұлы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18.05.2009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Бахытжан Айжархын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10.10.20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Калиева Аяжан Бейбитқызы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10.06.2009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Мерекеев Асанали Амантайұлы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15.12.2008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Нургазин Санжар Бесуланович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31.07.2009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Эргашова Айдана  Пердебайқызы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25.05.2009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Тойғұлы Сымбат Сәрсембайқызы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13.11.2008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Times New Roman"/>
                          <a:ea typeface="Times New Roman"/>
                          <a:cs typeface="Times New Roman"/>
                        </a:rPr>
                        <a:t>Ысқақ Ажар Ағайбалақызы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06.03.2009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765529" y="391979"/>
            <a:ext cx="1612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 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сынып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052736"/>
            <a:ext cx="77768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Student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Assessmen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Халықаралық оқушы қабілетін бағалау бағдарламасы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  — </a:t>
            </a:r>
            <a:r>
              <a:rPr lang="kk-KZ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 tooltip="Экономикалық ынтымақтастық және даму ұйымы"/>
              </a:rPr>
              <a:t>Экономикалық ынтымақтастық және даму ұйымы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 (ЭЫДҰ) 2000 жылдардан бері үш жылда бір ұйымдастыратын әлем елдері арасында      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15 жастағы оқушылардың функционалдық сауаттылығын тексеру мен бағалаудың халықаралық бағдарламасы.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Зерттеу оқушылардың қабілеттерін емес, ол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оқу барысында меңгерген білімдері мен дағдыларын өмірлік жағдайларда қолдана білу ептіліктерін бағалауға бағытталған.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Оқушылардың білім жетістіктерін зерттеу негізгі үш бағыт бойынша жүзеге асырылады: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«математикалық сауаттылық», «жаратылыстану сауаттылығы»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«оқу сауаттылығы».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Зерттеу оқушылардың оқу барысында меңгерген білімдері мен дағдыларын және интеллектуалдық қабілеттерін қолдана білу ептіліктерін бағалауға басым көңіл бөлінген.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332656"/>
            <a:ext cx="1353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PISA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052736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зерттеуінің құралдары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зерттеуінің құралдары: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Тест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ұйымының әкімшілігіне арналған сауалнама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ұйымы оқушыларына арналған сауалнама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Тест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өткізу туралы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нұсқаулық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ұйымының үйлестірушісіне арналған нұсқаулық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 Тест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тапсырмаларын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мәліметтерді енгізу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 өңдеу жөніндегі нұсқаулықтар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88640"/>
            <a:ext cx="7587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PISA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 ТАПСЫРМАЛАРЫНЫҢ ҚҰРЫЛЫМЫ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83671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Зерттеуге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қатысушылардың функционалды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сауаттылық деңгейі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таблица, диаграмма, график,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сызбалар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түрінде берілген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тапсырмалармен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анықталады.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98884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Тест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жауаптың үш түрін қарастарады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құрастырылған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толық және негізделген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жабық құрастырылған 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оқиғаны ретімен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орналастыру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қажетті сөзді немесе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цифрды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нұсқасынан таңдау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 b, c, d)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нұсқаларының бірін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	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жауаптары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оқушылардан бірнеше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таблица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графиктерде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ақпараттармен 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уақытта жұмыс істей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қабілеттерін талап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мазмұнында артық ақпараттардың берілуімен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сұрақтар күрделене түседі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жастағы оқушылардың ұсынылған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проблема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ситуацияға талдау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қажетті ақпаратты таба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біліктілігі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Халықаралық бағалау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жастағы білім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алушылардың құзыреттілігін алты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деңгей бойынша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бағалауды қарастырады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Халықаралық бағалаудың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980728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251520" y="0"/>
          <a:ext cx="871296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8884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15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жастағы жасөспірімдердің танымдық дағдыларын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құбылыстарын түсіну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дәлелдеу және ғылымға негізделген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қорытындылар ұсына білу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қабілеттерін мазмұндық блоктар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жаратылыстану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бағытындағы құралдар арқылы анықтауға мүмкіндік береді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Математикалық сауаттылық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323528" y="764704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алушылардың әртүрлі өмірлік жағдайлардағы қабылдаған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математикалық білімдерін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 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қабілеттерін бағалайды.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Зерттеуге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қатысушылар тапсырмада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ақпаратты өздеріне таныс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концепцияларды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процедуралар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фактілерді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түсіндіре білулері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Сондай-ақ, сыни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дағдыларын көрсетулері тиіс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4572000" y="836712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Математикалық тапсырмалар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мазмұны квантитативтік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(сандық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кеңістік және ықтималдылық теорияларын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Халықаралық зерттеу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сұрақтарының бірегейлігі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тапсырмаларын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күнделікті өмірлік жағдаяттарға байланысты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математикалық пайымдауларды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қолданудың маңыздылығын түсінеді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«Математикалық сауаттылық» бағытының негізін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қалайтын екі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принципті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анықтады.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824536" cy="452596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Фундаметалды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математикалық идеялар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облыстарды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Айнымалы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қатынас»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айнымалылар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арасындағы тәуелділік, тұрақты және ауыспалы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байланыстар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математикалық моделдерді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«Кеңістік және пішін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(геометриялық формалар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сызбалар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пішіндерді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кеңістікте визуализациялау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Белгісіздік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(ықтималдылық және статистикалық құбылыстар, мәліметтерді анықтау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жалпылау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ғылыми болжам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«Сан»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мәліметтерді түсіндіру және дәлелдеу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өлшем бірліктерін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ұғыну және арифметикалық ойлауды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4048" y="1052736"/>
            <a:ext cx="4139952" cy="4525963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«Математикалық құзыреттілік»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дағдының үш деңгейін біріктіреді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Елестету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(нақты фактілерді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қолдану, математикалық объектілерді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тану,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алгоритмдер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есептеуді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),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орнату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әртүрлі тапсырмаларды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фактілер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ақпараттар арасындағы байланысты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әртүрлі бөлімдердегі білімдерін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тапсырмаларды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табу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заңдылықтарын орындау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1021</Words>
  <Application>Microsoft Office PowerPoint</Application>
  <PresentationFormat>Экран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PISA –ға дайындық бойынша әдістемелік ұсынымдар  </vt:lpstr>
      <vt:lpstr>Слайд 2</vt:lpstr>
      <vt:lpstr>Слайд 3</vt:lpstr>
      <vt:lpstr>Слайд 4</vt:lpstr>
      <vt:lpstr>Слайд 5</vt:lpstr>
      <vt:lpstr>Слайд 6</vt:lpstr>
      <vt:lpstr>Слайд 7</vt:lpstr>
      <vt:lpstr>Математикалық сауаттылық</vt:lpstr>
      <vt:lpstr>«Математикалық сауаттылық» бағытының негізін қалайтын екі принципті анықтады. </vt:lpstr>
      <vt:lpstr>Оқу сауаттылығы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-2024 </dc:title>
  <dc:creator>user</dc:creator>
  <cp:lastModifiedBy>user</cp:lastModifiedBy>
  <cp:revision>18</cp:revision>
  <dcterms:created xsi:type="dcterms:W3CDTF">2024-10-28T05:38:16Z</dcterms:created>
  <dcterms:modified xsi:type="dcterms:W3CDTF">2024-10-29T07:37:30Z</dcterms:modified>
</cp:coreProperties>
</file>