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05273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ілім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үлгеріміне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аралық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аттестаттауды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328498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Қазақстан</a:t>
            </a:r>
            <a:r>
              <a:rPr lang="en-US" dirty="0" smtClean="0"/>
              <a:t> </a:t>
            </a:r>
            <a:r>
              <a:rPr lang="en-US" dirty="0" err="1" smtClean="0"/>
              <a:t>Республикасы</a:t>
            </a:r>
            <a:r>
              <a:rPr lang="en-US" dirty="0" smtClean="0"/>
              <a:t>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dirty="0" err="1" smtClean="0"/>
              <a:t>ғылым</a:t>
            </a:r>
            <a:r>
              <a:rPr lang="en-US" dirty="0" smtClean="0"/>
              <a:t> </a:t>
            </a:r>
            <a:r>
              <a:rPr lang="en-US" dirty="0" err="1" smtClean="0"/>
              <a:t>министрінің</a:t>
            </a:r>
            <a:r>
              <a:rPr lang="en-US" dirty="0" smtClean="0"/>
              <a:t> 2008 </a:t>
            </a:r>
            <a:r>
              <a:rPr lang="en-US" dirty="0" err="1" smtClean="0"/>
              <a:t>жылғы</a:t>
            </a:r>
            <a:r>
              <a:rPr lang="en-US" dirty="0" smtClean="0"/>
              <a:t> 18 </a:t>
            </a:r>
            <a:r>
              <a:rPr lang="en-US" dirty="0" err="1" smtClean="0"/>
              <a:t>наурыздағы</a:t>
            </a:r>
            <a:r>
              <a:rPr lang="en-US" dirty="0" smtClean="0"/>
              <a:t> N 125 </a:t>
            </a:r>
            <a:r>
              <a:rPr lang="en-US" dirty="0" err="1" smtClean="0"/>
              <a:t>Бұйрығы</a:t>
            </a:r>
            <a:r>
              <a:rPr lang="kk-KZ" dirty="0" smtClean="0"/>
              <a:t>. (енгізілген өзгеріс </a:t>
            </a:r>
            <a:r>
              <a:rPr lang="en-US" dirty="0" smtClean="0"/>
              <a:t>ҚР </a:t>
            </a:r>
            <a:r>
              <a:rPr lang="en-US" dirty="0" err="1" smtClean="0"/>
              <a:t>Оқу-ағарту</a:t>
            </a:r>
            <a:r>
              <a:rPr lang="en-US" dirty="0" smtClean="0"/>
              <a:t> </a:t>
            </a:r>
            <a:r>
              <a:rPr lang="en-US" dirty="0" err="1" smtClean="0"/>
              <a:t>министрінің</a:t>
            </a:r>
            <a:r>
              <a:rPr lang="en-US" dirty="0" smtClean="0"/>
              <a:t> 14.07.2023 № </a:t>
            </a:r>
            <a:r>
              <a:rPr lang="en-US" dirty="0" smtClean="0"/>
              <a:t>208</a:t>
            </a:r>
            <a:r>
              <a:rPr lang="kk-KZ" dirty="0" smtClean="0"/>
              <a:t> бұйрық)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115616" y="1340768"/>
            <a:ext cx="669674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 bmk="z11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b="0" i="0" u="none" strike="noStrike" cap="none" normalizeH="0" baseline="0" dirty="0" smtClean="0" bmk="z11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48. 5 – 9 </a:t>
            </a:r>
            <a:r>
              <a:rPr kumimoji="0" lang="ru-RU" b="0" i="0" u="none" strike="noStrike" cap="none" normalizeH="0" baseline="0" dirty="0" err="1" smtClean="0" bmk="z11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-сыныптардағы оқу кезеңінде барлық пәндер бойынша</a:t>
            </a:r>
            <a:r>
              <a:rPr kumimoji="0" lang="ru-RU" b="0" i="0" u="none" strike="noStrike" cap="none" normalizeH="0" baseline="0" dirty="0" smtClean="0" bmk="z11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z11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жылдық және қорытынды бағалары </a:t>
            </a:r>
            <a:r>
              <a:rPr kumimoji="0" lang="ru-RU" b="0" i="0" u="none" strike="noStrike" cap="none" normalizeH="0" baseline="0" dirty="0" smtClean="0" bmk="z11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"5" </a:t>
            </a:r>
            <a:r>
              <a:rPr kumimoji="0" lang="ru-RU" b="0" i="0" u="none" strike="noStrike" cap="none" normalizeH="0" baseline="0" dirty="0" err="1" smtClean="0" bmk="z11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болған </a:t>
            </a:r>
            <a:r>
              <a:rPr kumimoji="0" lang="ru-RU" b="0" i="0" u="none" strike="noStrike" cap="none" normalizeH="0" baseline="0" dirty="0" smtClean="0" bmk="z11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 (10)-</a:t>
            </a:r>
            <a:r>
              <a:rPr kumimoji="0" lang="ru-RU" b="0" i="0" u="none" strike="noStrike" cap="none" normalizeH="0" baseline="0" dirty="0" err="1" smtClean="0" bmk="z11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сынып</a:t>
            </a:r>
            <a:r>
              <a:rPr kumimoji="0" lang="ru-RU" b="0" i="0" u="none" strike="noStrike" cap="none" normalizeH="0" baseline="0" dirty="0" smtClean="0" bmk="z11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z11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b="0" i="0" u="none" strike="noStrike" cap="none" normalizeH="0" baseline="0" dirty="0" smtClean="0" bmk="z11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z11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алушыларына</a:t>
            </a:r>
            <a:r>
              <a:rPr kumimoji="0" lang="ru-RU" b="0" i="0" u="none" strike="noStrike" cap="none" normalizeH="0" baseline="0" dirty="0" smtClean="0" bmk="z11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№ 39 </a:t>
            </a:r>
            <a:r>
              <a:rPr kumimoji="0" lang="ru-RU" b="0" i="0" u="none" strike="noStrike" cap="none" normalizeH="0" baseline="0" dirty="0" err="1" smtClean="0" bmk="z11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бұйрықпен бекітілген</a:t>
            </a:r>
            <a:r>
              <a:rPr kumimoji="0" lang="ru-RU" b="0" i="0" u="none" strike="noStrike" cap="none" normalizeH="0" baseline="0" dirty="0" smtClean="0" bmk="z11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z1156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нысанға сәйкес </a:t>
            </a:r>
            <a:r>
              <a:rPr kumimoji="0" lang="ru-RU" b="0" i="0" u="none" strike="noStrike" cap="none" normalizeH="0" baseline="0" dirty="0" err="1" smtClean="0" bmk="z1156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негізгі</a:t>
            </a:r>
            <a:r>
              <a:rPr kumimoji="0" lang="ru-RU" b="0" i="0" u="none" strike="noStrike" cap="none" normalizeH="0" baseline="0" dirty="0" smtClean="0" bmk="z1156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орта </a:t>
            </a:r>
            <a:r>
              <a:rPr kumimoji="0" lang="ru-RU" b="0" i="0" u="none" strike="noStrike" cap="none" normalizeH="0" baseline="0" dirty="0" err="1" smtClean="0" bmk="z1156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b="0" i="0" u="none" strike="noStrike" cap="none" normalizeH="0" baseline="0" dirty="0" smtClean="0" bmk="z1156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z1156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туралы</a:t>
            </a:r>
            <a:r>
              <a:rPr kumimoji="0" lang="ru-RU" b="0" i="0" u="none" strike="noStrike" cap="none" normalizeH="0" baseline="0" dirty="0" smtClean="0" bmk="z1156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 bmk="z1156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үздік </a:t>
            </a:r>
            <a:r>
              <a:rPr kumimoji="0" lang="ru-RU" b="1" i="0" u="none" strike="noStrike" cap="none" normalizeH="0" baseline="0" dirty="0" smtClean="0" bmk="z1156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аттестат </a:t>
            </a:r>
            <a:r>
              <a:rPr kumimoji="0" lang="ru-RU" b="1" i="0" u="none" strike="noStrike" cap="none" normalizeH="0" baseline="0" dirty="0" err="1" smtClean="0" bmk="z1156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беріледі</a:t>
            </a:r>
            <a:r>
              <a:rPr kumimoji="0" lang="ru-RU" b="1" i="0" u="none" strike="noStrike" cap="none" normalizeH="0" baseline="0" dirty="0" smtClean="0" bmk="z1156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b="0" i="0" u="none" strike="noStrike" cap="none" normalizeH="0" baseline="0" dirty="0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49. </a:t>
            </a:r>
            <a:r>
              <a:rPr kumimoji="0" lang="ru-RU" b="0" i="0" u="none" strike="noStrike" cap="none" normalizeH="0" baseline="0" dirty="0" err="1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Жалпы</a:t>
            </a:r>
            <a:r>
              <a:rPr kumimoji="0" lang="ru-RU" b="0" i="0" u="none" strike="noStrike" cap="none" normalizeH="0" baseline="0" dirty="0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орта </a:t>
            </a:r>
            <a:r>
              <a:rPr kumimoji="0" lang="ru-RU" b="0" i="0" u="none" strike="noStrike" cap="none" normalizeH="0" baseline="0" dirty="0" err="1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b="0" i="0" u="none" strike="noStrike" cap="none" normalizeH="0" baseline="0" dirty="0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туралы</a:t>
            </a:r>
            <a:r>
              <a:rPr kumimoji="0" lang="ru-RU" b="0" i="0" u="none" strike="noStrike" cap="none" normalizeH="0" baseline="0" dirty="0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аттестатқа қосымшаға енгізілетін</a:t>
            </a:r>
            <a:r>
              <a:rPr kumimoji="0" lang="ru-RU" b="0" i="0" u="none" strike="noStrike" cap="none" normalizeH="0" baseline="0" dirty="0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пәндерден </a:t>
            </a:r>
            <a:r>
              <a:rPr kumimoji="0" lang="ru-RU" b="0" i="0" u="none" strike="noStrike" cap="none" normalizeH="0" baseline="0" dirty="0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"5" </a:t>
            </a:r>
            <a:r>
              <a:rPr kumimoji="0" lang="ru-RU" b="0" i="0" u="none" strike="noStrike" cap="none" normalizeH="0" baseline="0" dirty="0" err="1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болған және </a:t>
            </a:r>
            <a:r>
              <a:rPr kumimoji="0" lang="ru-RU" b="0" i="0" u="none" strike="noStrike" cap="none" normalizeH="0" baseline="0" dirty="0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10 - 11 </a:t>
            </a:r>
            <a:r>
              <a:rPr kumimoji="0" lang="ru-RU" b="0" i="0" u="none" strike="noStrike" cap="none" normalizeH="0" baseline="0" dirty="0" err="1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сыныптардағы оқу кезеңінде барлық пәндер бойынша</a:t>
            </a:r>
            <a:r>
              <a:rPr kumimoji="0" lang="ru-RU" b="0" i="0" u="none" strike="noStrike" cap="none" normalizeH="0" baseline="0" dirty="0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жылдық</a:t>
            </a:r>
            <a:r>
              <a:rPr kumimoji="0" lang="ru-RU" b="0" i="0" u="none" strike="noStrike" cap="none" normalizeH="0" baseline="0" dirty="0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қорытынды бағалары </a:t>
            </a:r>
            <a:r>
              <a:rPr kumimoji="0" lang="ru-RU" b="0" i="0" u="none" strike="noStrike" cap="none" normalizeH="0" baseline="0" dirty="0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"5" </a:t>
            </a:r>
            <a:r>
              <a:rPr kumimoji="0" lang="ru-RU" b="0" i="0" u="none" strike="noStrike" cap="none" normalizeH="0" baseline="0" dirty="0" err="1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болған </a:t>
            </a:r>
            <a:r>
              <a:rPr kumimoji="0" lang="ru-RU" b="0" i="0" u="none" strike="noStrike" cap="none" normalizeH="0" baseline="0" dirty="0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 </a:t>
            </a:r>
            <a:r>
              <a:rPr kumimoji="0" lang="ru-RU" b="0" i="0" u="none" strike="noStrike" cap="none" normalizeH="0" baseline="0" dirty="0" err="1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сынып</a:t>
            </a:r>
            <a:r>
              <a:rPr kumimoji="0" lang="ru-RU" b="0" i="0" u="none" strike="noStrike" cap="none" normalizeH="0" baseline="0" dirty="0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b="0" i="0" u="none" strike="noStrike" cap="none" normalizeH="0" baseline="0" dirty="0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алушыларына</a:t>
            </a:r>
            <a:r>
              <a:rPr kumimoji="0" lang="ru-RU" b="0" i="0" u="none" strike="noStrike" cap="none" normalizeH="0" baseline="0" dirty="0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№ 39 </a:t>
            </a:r>
            <a:r>
              <a:rPr kumimoji="0" lang="ru-RU" b="0" i="0" u="none" strike="noStrike" cap="none" normalizeH="0" baseline="0" dirty="0" err="1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бұйрықпен бекітілген</a:t>
            </a:r>
            <a:r>
              <a:rPr kumimoji="0" lang="ru-RU" b="0" i="0" u="none" strike="noStrike" cap="none" normalizeH="0" baseline="0" dirty="0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нысанға сәйкес </a:t>
            </a:r>
            <a:r>
              <a:rPr kumimoji="0" lang="ru-RU" b="0" i="0" u="none" strike="noStrike" cap="none" normalizeH="0" baseline="0" dirty="0" err="1" smtClean="0" bmk="z1157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жалпы</a:t>
            </a:r>
            <a:r>
              <a:rPr kumimoji="0" lang="ru-RU" b="0" i="0" u="none" strike="noStrike" cap="none" normalizeH="0" baseline="0" dirty="0" smtClean="0" bmk="z1157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орта </a:t>
            </a:r>
            <a:r>
              <a:rPr kumimoji="0" lang="ru-RU" b="0" i="0" u="none" strike="noStrike" cap="none" normalizeH="0" baseline="0" dirty="0" err="1" smtClean="0" bmk="z1157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b="0" i="0" u="none" strike="noStrike" cap="none" normalizeH="0" baseline="0" dirty="0" smtClean="0" bmk="z1157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z1157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туралы</a:t>
            </a:r>
            <a:r>
              <a:rPr kumimoji="0" lang="ru-RU" b="0" i="0" u="none" strike="noStrike" cap="none" normalizeH="0" baseline="0" dirty="0" smtClean="0" bmk="z1157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 bmk="z1157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үздік </a:t>
            </a:r>
            <a:r>
              <a:rPr kumimoji="0" lang="ru-RU" b="1" i="0" u="none" strike="noStrike" cap="none" normalizeH="0" baseline="0" dirty="0" smtClean="0" bmk="z1157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аттестат </a:t>
            </a:r>
            <a:r>
              <a:rPr kumimoji="0" lang="ru-RU" b="0" i="0" u="none" strike="noStrike" cap="none" normalizeH="0" baseline="0" dirty="0" err="1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беріледі</a:t>
            </a:r>
            <a:r>
              <a:rPr kumimoji="0" lang="ru-RU" b="0" i="0" u="none" strike="noStrike" cap="none" normalizeH="0" baseline="0" dirty="0" smtClean="0" bmk="z115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196752"/>
            <a:ext cx="64807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      52. </a:t>
            </a:r>
            <a:r>
              <a:rPr lang="en-US" sz="2000" dirty="0" err="1" smtClean="0"/>
              <a:t>Негізгі</a:t>
            </a:r>
            <a:r>
              <a:rPr lang="en-US" sz="2000" dirty="0" smtClean="0"/>
              <a:t> </a:t>
            </a:r>
            <a:r>
              <a:rPr lang="en-US" sz="2000" dirty="0" err="1" smtClean="0"/>
              <a:t>орта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туралы</a:t>
            </a:r>
            <a:r>
              <a:rPr lang="en-US" sz="2000" dirty="0" smtClean="0"/>
              <a:t> </a:t>
            </a:r>
            <a:r>
              <a:rPr lang="en-US" sz="2000" dirty="0" err="1" smtClean="0"/>
              <a:t>үздік</a:t>
            </a:r>
            <a:r>
              <a:rPr lang="en-US" sz="2000" dirty="0" smtClean="0"/>
              <a:t> </a:t>
            </a:r>
            <a:r>
              <a:rPr lang="en-US" sz="2000" dirty="0" err="1" smtClean="0"/>
              <a:t>аттестат</a:t>
            </a:r>
            <a:r>
              <a:rPr lang="en-US" sz="2000" dirty="0" smtClean="0"/>
              <a:t> </a:t>
            </a:r>
            <a:r>
              <a:rPr lang="en-US" sz="2000" dirty="0" err="1" smtClean="0"/>
              <a:t>алған</a:t>
            </a:r>
            <a:r>
              <a:rPr lang="en-US" sz="2000" dirty="0" smtClean="0"/>
              <a:t>, </a:t>
            </a:r>
            <a:r>
              <a:rPr lang="en-US" sz="2000" dirty="0" err="1" smtClean="0"/>
              <a:t>негізгі</a:t>
            </a:r>
            <a:r>
              <a:rPr lang="en-US" sz="2000" dirty="0" smtClean="0"/>
              <a:t>, </a:t>
            </a:r>
            <a:r>
              <a:rPr lang="en-US" sz="2000" dirty="0" err="1" smtClean="0"/>
              <a:t>жалпы</a:t>
            </a:r>
            <a:r>
              <a:rPr lang="en-US" sz="2000" dirty="0" smtClean="0"/>
              <a:t> </a:t>
            </a:r>
            <a:r>
              <a:rPr lang="en-US" sz="2000" dirty="0" err="1" smtClean="0"/>
              <a:t>орта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беру</a:t>
            </a:r>
            <a:r>
              <a:rPr lang="en-US" sz="2000" dirty="0" smtClean="0"/>
              <a:t> </a:t>
            </a:r>
            <a:r>
              <a:rPr lang="en-US" sz="2000" dirty="0" err="1" smtClean="0"/>
              <a:t>бағдарламаларына</a:t>
            </a:r>
            <a:r>
              <a:rPr lang="en-US" sz="2000" dirty="0" smtClean="0"/>
              <a:t> </a:t>
            </a:r>
            <a:r>
              <a:rPr lang="en-US" sz="2000" dirty="0" err="1" smtClean="0"/>
              <a:t>сәйкес</a:t>
            </a:r>
            <a:r>
              <a:rPr lang="en-US" sz="2000" dirty="0" smtClean="0"/>
              <a:t> </a:t>
            </a:r>
            <a:r>
              <a:rPr lang="en-US" sz="2000" dirty="0" smtClean="0"/>
              <a:t>5 </a:t>
            </a:r>
            <a:r>
              <a:rPr lang="en-US" sz="2000" dirty="0" smtClean="0"/>
              <a:t> </a:t>
            </a:r>
            <a:r>
              <a:rPr lang="en-US" sz="2000" dirty="0" smtClean="0"/>
              <a:t>- 11 </a:t>
            </a:r>
            <a:r>
              <a:rPr lang="en-US" sz="2000" dirty="0" smtClean="0"/>
              <a:t> </a:t>
            </a:r>
            <a:r>
              <a:rPr lang="en-US" sz="2000" dirty="0" err="1" smtClean="0"/>
              <a:t>сыныптарда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алған</a:t>
            </a:r>
            <a:r>
              <a:rPr lang="en-US" sz="2000" dirty="0" smtClean="0"/>
              <a:t> </a:t>
            </a:r>
            <a:r>
              <a:rPr lang="en-US" sz="2000" dirty="0" err="1" smtClean="0"/>
              <a:t>кезеңінде</a:t>
            </a:r>
            <a:r>
              <a:rPr lang="en-US" sz="2000" dirty="0" smtClean="0"/>
              <a:t> </a:t>
            </a:r>
            <a:r>
              <a:rPr lang="en-US" sz="2000" dirty="0" err="1" smtClean="0"/>
              <a:t>барлық</a:t>
            </a:r>
            <a:r>
              <a:rPr lang="en-US" sz="2000" dirty="0" smtClean="0"/>
              <a:t> </a:t>
            </a:r>
            <a:r>
              <a:rPr lang="en-US" sz="2000" dirty="0" err="1" smtClean="0"/>
              <a:t>пәндер</a:t>
            </a:r>
            <a:r>
              <a:rPr lang="en-US" sz="2000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жылдық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және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қорытынды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бағалары</a:t>
            </a:r>
            <a:r>
              <a:rPr lang="en-US" sz="2000" b="1" dirty="0" smtClean="0">
                <a:solidFill>
                  <a:srgbClr val="FF0000"/>
                </a:solidFill>
              </a:rPr>
              <a:t> "5", </a:t>
            </a:r>
            <a:endParaRPr lang="kk-KZ" sz="2000" b="1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10 -11 -</a:t>
            </a:r>
            <a:r>
              <a:rPr lang="en-US" sz="2000" dirty="0" err="1" smtClean="0"/>
              <a:t>сыныптар</a:t>
            </a:r>
            <a:r>
              <a:rPr lang="en-US" sz="2000" dirty="0" smtClean="0"/>
              <a:t> </a:t>
            </a:r>
            <a:r>
              <a:rPr lang="en-US" sz="2000" dirty="0" err="1" smtClean="0"/>
              <a:t>аралығында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алу</a:t>
            </a:r>
            <a:r>
              <a:rPr lang="en-US" sz="2000" dirty="0" smtClean="0"/>
              <a:t> </a:t>
            </a:r>
            <a:r>
              <a:rPr lang="en-US" sz="2000" dirty="0" err="1" smtClean="0"/>
              <a:t>кезеңінде</a:t>
            </a:r>
            <a:r>
              <a:rPr lang="en-US" sz="2000" dirty="0" smtClean="0"/>
              <a:t> </a:t>
            </a:r>
            <a:r>
              <a:rPr lang="en-US" sz="2000" dirty="0" err="1" smtClean="0"/>
              <a:t>барлық</a:t>
            </a:r>
            <a:r>
              <a:rPr lang="en-US" sz="2000" dirty="0" smtClean="0"/>
              <a:t> </a:t>
            </a:r>
            <a:r>
              <a:rPr lang="en-US" sz="2000" dirty="0" err="1" smtClean="0"/>
              <a:t>пәндер</a:t>
            </a:r>
            <a:r>
              <a:rPr lang="en-US" sz="2000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тоқсандық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бағалары</a:t>
            </a:r>
            <a:r>
              <a:rPr lang="en-US" sz="2000" b="1" dirty="0" smtClean="0">
                <a:solidFill>
                  <a:srgbClr val="FF0000"/>
                </a:solidFill>
              </a:rPr>
              <a:t> "5" </a:t>
            </a:r>
            <a:r>
              <a:rPr lang="en-US" sz="2000" dirty="0" err="1" smtClean="0"/>
              <a:t>болған</a:t>
            </a:r>
            <a:r>
              <a:rPr lang="en-US" sz="2000" dirty="0" smtClean="0"/>
              <a:t>, </a:t>
            </a:r>
            <a:r>
              <a:rPr lang="en-US" sz="2000" dirty="0" err="1" smtClean="0"/>
              <a:t>жалпы</a:t>
            </a:r>
            <a:r>
              <a:rPr lang="en-US" sz="2000" dirty="0" smtClean="0"/>
              <a:t> </a:t>
            </a:r>
            <a:r>
              <a:rPr lang="en-US" sz="2000" dirty="0" err="1" smtClean="0"/>
              <a:t>орта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беру</a:t>
            </a:r>
            <a:r>
              <a:rPr lang="en-US" sz="2000" dirty="0" smtClean="0"/>
              <a:t> </a:t>
            </a:r>
            <a:r>
              <a:rPr lang="en-US" sz="2000" dirty="0" err="1" smtClean="0"/>
              <a:t>аяқталғаннан</a:t>
            </a:r>
            <a:r>
              <a:rPr lang="en-US" sz="2000" dirty="0" smtClean="0"/>
              <a:t> </a:t>
            </a:r>
            <a:r>
              <a:rPr lang="en-US" sz="2000" dirty="0" err="1" smtClean="0"/>
              <a:t>кейін</a:t>
            </a:r>
            <a:r>
              <a:rPr lang="en-US" sz="2000" dirty="0" smtClean="0"/>
              <a:t> </a:t>
            </a:r>
            <a:r>
              <a:rPr lang="en-US" sz="2000" dirty="0" err="1" smtClean="0"/>
              <a:t>қорытынды</a:t>
            </a:r>
            <a:r>
              <a:rPr lang="en-US" sz="2000" dirty="0" smtClean="0"/>
              <a:t> </a:t>
            </a:r>
            <a:r>
              <a:rPr lang="en-US" sz="2000" dirty="0" err="1" smtClean="0"/>
              <a:t>аттестаттаудан</a:t>
            </a:r>
            <a:r>
              <a:rPr lang="en-US" sz="2000" dirty="0" smtClean="0"/>
              <a:t> "5" </a:t>
            </a:r>
            <a:r>
              <a:rPr lang="en-US" sz="2000" dirty="0" err="1" smtClean="0"/>
              <a:t>бағасына</a:t>
            </a:r>
            <a:r>
              <a:rPr lang="en-US" sz="2000" dirty="0" smtClean="0"/>
              <a:t> </a:t>
            </a:r>
            <a:r>
              <a:rPr lang="en-US" sz="2000" dirty="0" err="1" smtClean="0"/>
              <a:t>өткен</a:t>
            </a:r>
            <a:r>
              <a:rPr lang="en-US" sz="2000" dirty="0" smtClean="0"/>
              <a:t> 11 </a:t>
            </a:r>
            <a:r>
              <a:rPr lang="en-US" sz="2000" dirty="0" err="1" smtClean="0"/>
              <a:t>сынып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алушыларына</a:t>
            </a:r>
            <a:r>
              <a:rPr lang="en-US" sz="2000" dirty="0" smtClean="0"/>
              <a:t> № 39 </a:t>
            </a:r>
            <a:r>
              <a:rPr lang="en-US" sz="2000" dirty="0" err="1" smtClean="0"/>
              <a:t>бұйрықпен</a:t>
            </a:r>
            <a:r>
              <a:rPr lang="en-US" sz="2000" dirty="0" smtClean="0"/>
              <a:t> </a:t>
            </a:r>
            <a:r>
              <a:rPr lang="en-US" sz="2000" dirty="0" err="1" smtClean="0"/>
              <a:t>бекітілген</a:t>
            </a:r>
            <a:r>
              <a:rPr lang="en-US" sz="2000" dirty="0" smtClean="0"/>
              <a:t> </a:t>
            </a:r>
            <a:r>
              <a:rPr lang="en-US" sz="2000" dirty="0" err="1" smtClean="0"/>
              <a:t>нысанға</a:t>
            </a:r>
            <a:r>
              <a:rPr lang="en-US" sz="2000" dirty="0" smtClean="0"/>
              <a:t> </a:t>
            </a:r>
            <a:r>
              <a:rPr lang="en-US" sz="2000" dirty="0" err="1" smtClean="0"/>
              <a:t>сәйкес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жалпы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орта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білім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туралы</a:t>
            </a:r>
            <a:r>
              <a:rPr lang="en-US" sz="2000" b="1" dirty="0" smtClean="0">
                <a:solidFill>
                  <a:srgbClr val="FF0000"/>
                </a:solidFill>
              </a:rPr>
              <a:t> "</a:t>
            </a:r>
            <a:r>
              <a:rPr lang="en-US" sz="2000" b="1" dirty="0" err="1" smtClean="0">
                <a:solidFill>
                  <a:srgbClr val="FF0000"/>
                </a:solidFill>
              </a:rPr>
              <a:t>Алтын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белгі</a:t>
            </a:r>
            <a:r>
              <a:rPr lang="en-US" sz="2000" b="1" dirty="0" smtClean="0">
                <a:solidFill>
                  <a:srgbClr val="FF0000"/>
                </a:solidFill>
              </a:rPr>
              <a:t>" </a:t>
            </a:r>
            <a:r>
              <a:rPr lang="en-US" sz="2000" b="1" dirty="0" err="1" smtClean="0">
                <a:solidFill>
                  <a:srgbClr val="FF0000"/>
                </a:solidFill>
              </a:rPr>
              <a:t>аттестаты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беріледі</a:t>
            </a:r>
            <a:r>
              <a:rPr lang="en-US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331640" y="1257726"/>
            <a:ext cx="640871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50. 9 (10)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 (12)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сыныптардың білім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алушылары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қорытынды аттестаттаудан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басқармалары басшыларының бұйрықтарымен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республикалық мектептердің білім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алушылары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Қазақстан Республикасы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Оқу-ағарту министрінің бұйрығымен мынадай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жағдайларда босатылады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денсаулық жағдайына байланысты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бірінші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екінші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топтағы мүгедектігі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адамдар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мүгедектігі бар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балалар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халықаралық олимпиадаларға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жарыстарға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қатысу үшін Қазақстан Республикасының құрама командасына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үміткерлер болып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табылатын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жазғы оқу-жаттығу жиындарына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қатысушылар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жақын туыстарының қайтыс болуы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     57. </a:t>
            </a:r>
            <a:r>
              <a:rPr lang="en-US" dirty="0" err="1" smtClean="0"/>
              <a:t>Қорытынды</a:t>
            </a:r>
            <a:r>
              <a:rPr lang="en-US" dirty="0" smtClean="0"/>
              <a:t> </a:t>
            </a:r>
            <a:r>
              <a:rPr lang="en-US" dirty="0" err="1" smtClean="0"/>
              <a:t>аттестаттау</a:t>
            </a:r>
            <a:r>
              <a:rPr lang="en-US" dirty="0" smtClean="0"/>
              <a:t> </a:t>
            </a:r>
            <a:r>
              <a:rPr lang="en-US" dirty="0" err="1" smtClean="0"/>
              <a:t>кезеңінде</a:t>
            </a:r>
            <a:r>
              <a:rPr lang="en-US" dirty="0" smtClean="0"/>
              <a:t> </a:t>
            </a:r>
            <a:r>
              <a:rPr lang="en-US" dirty="0" err="1" smtClean="0"/>
              <a:t>ауырып</a:t>
            </a:r>
            <a:r>
              <a:rPr lang="en-US" dirty="0" smtClean="0"/>
              <a:t> </a:t>
            </a:r>
            <a:r>
              <a:rPr lang="en-US" dirty="0" err="1" smtClean="0"/>
              <a:t>қалған</a:t>
            </a:r>
            <a:r>
              <a:rPr lang="en-US" dirty="0" smtClean="0"/>
              <a:t> 9 (10) </a:t>
            </a:r>
            <a:r>
              <a:rPr lang="en-US" dirty="0" err="1" smtClean="0"/>
              <a:t>және</a:t>
            </a:r>
            <a:r>
              <a:rPr lang="en-US" dirty="0" smtClean="0"/>
              <a:t> 11 (12) </a:t>
            </a:r>
            <a:r>
              <a:rPr lang="en-US" dirty="0" err="1" smtClean="0"/>
              <a:t>сыныптардың</a:t>
            </a:r>
            <a:r>
              <a:rPr lang="en-US" dirty="0" smtClean="0"/>
              <a:t>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алушылары</a:t>
            </a:r>
            <a:r>
              <a:rPr lang="en-US" dirty="0" smtClean="0"/>
              <a:t> </a:t>
            </a:r>
            <a:r>
              <a:rPr lang="en-US" dirty="0" err="1" smtClean="0"/>
              <a:t>сауыққаннан</a:t>
            </a:r>
            <a:r>
              <a:rPr lang="en-US" dirty="0" smtClean="0"/>
              <a:t> </a:t>
            </a:r>
            <a:r>
              <a:rPr lang="en-US" dirty="0" err="1" smtClean="0"/>
              <a:t>кейін</a:t>
            </a:r>
            <a:r>
              <a:rPr lang="en-US" dirty="0" smtClean="0"/>
              <a:t> </a:t>
            </a:r>
            <a:r>
              <a:rPr lang="en-US" dirty="0" err="1" smtClean="0"/>
              <a:t>өткізіп</a:t>
            </a:r>
            <a:r>
              <a:rPr lang="en-US" dirty="0" smtClean="0"/>
              <a:t> </a:t>
            </a:r>
            <a:r>
              <a:rPr lang="en-US" dirty="0" err="1" smtClean="0"/>
              <a:t>алған</a:t>
            </a:r>
            <a:r>
              <a:rPr lang="en-US" dirty="0" smtClean="0"/>
              <a:t> </a:t>
            </a:r>
            <a:r>
              <a:rPr lang="en-US" dirty="0" err="1" smtClean="0"/>
              <a:t>емтихандарды</a:t>
            </a:r>
            <a:r>
              <a:rPr lang="en-US" dirty="0" smtClean="0"/>
              <a:t> </a:t>
            </a:r>
            <a:r>
              <a:rPr lang="en-US" dirty="0" err="1" smtClean="0"/>
              <a:t>тапсырады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988840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      67. 9 (10) </a:t>
            </a:r>
            <a:r>
              <a:rPr lang="en-US" sz="2000" dirty="0" err="1" smtClean="0"/>
              <a:t>сыныпта</a:t>
            </a:r>
            <a:r>
              <a:rPr lang="en-US" sz="2000" dirty="0" smtClean="0"/>
              <a:t> </a:t>
            </a:r>
            <a:r>
              <a:rPr lang="en-US" sz="2000" dirty="0" err="1" smtClean="0"/>
              <a:t>жазбаша</a:t>
            </a:r>
            <a:r>
              <a:rPr lang="en-US" sz="2000" dirty="0" smtClean="0"/>
              <a:t> </a:t>
            </a:r>
            <a:r>
              <a:rPr lang="en-US" sz="2000" dirty="0" err="1" smtClean="0"/>
              <a:t>жұмыстарды</a:t>
            </a:r>
            <a:r>
              <a:rPr lang="en-US" sz="2000" dirty="0" smtClean="0"/>
              <a:t> </a:t>
            </a:r>
            <a:r>
              <a:rPr lang="en-US" sz="2000" dirty="0" err="1" smtClean="0"/>
              <a:t>орындауға</a:t>
            </a:r>
            <a:r>
              <a:rPr lang="en-US" sz="2000" dirty="0" smtClean="0"/>
              <a:t> – 2 </a:t>
            </a:r>
            <a:r>
              <a:rPr lang="en-US" sz="2000" dirty="0" err="1" smtClean="0"/>
              <a:t>астрономиялық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сағат</a:t>
            </a:r>
            <a:r>
              <a:rPr lang="en-US" sz="2000" dirty="0" smtClean="0"/>
              <a:t>, </a:t>
            </a:r>
            <a:r>
              <a:rPr lang="en-US" sz="2000" dirty="0" err="1" smtClean="0"/>
              <a:t>математикаға</a:t>
            </a:r>
            <a:r>
              <a:rPr lang="en-US" sz="2000" dirty="0" smtClean="0"/>
              <a:t> (</a:t>
            </a:r>
            <a:r>
              <a:rPr lang="en-US" sz="2000" dirty="0" err="1" smtClean="0"/>
              <a:t>алгебраға</a:t>
            </a:r>
            <a:r>
              <a:rPr lang="en-US" sz="2000" dirty="0" smtClean="0"/>
              <a:t>) (</a:t>
            </a:r>
            <a:r>
              <a:rPr lang="en-US" sz="2000" dirty="0" err="1" smtClean="0"/>
              <a:t>жазбаша</a:t>
            </a:r>
            <a:r>
              <a:rPr lang="en-US" sz="2000" dirty="0" smtClean="0"/>
              <a:t>) – 3 </a:t>
            </a:r>
            <a:r>
              <a:rPr lang="en-US" sz="2000" dirty="0" err="1" smtClean="0"/>
              <a:t>астрономиялық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сағат</a:t>
            </a:r>
            <a:r>
              <a:rPr lang="en-US" sz="2000" dirty="0" smtClean="0"/>
              <a:t> (</a:t>
            </a:r>
            <a:r>
              <a:rPr lang="en-US" sz="2000" dirty="0" err="1" smtClean="0"/>
              <a:t>физика-математикалық</a:t>
            </a:r>
            <a:r>
              <a:rPr lang="en-US" sz="2000" dirty="0" smtClean="0"/>
              <a:t> </a:t>
            </a:r>
            <a:r>
              <a:rPr lang="en-US" sz="2000" dirty="0" err="1" smtClean="0"/>
              <a:t>бағыттағы</a:t>
            </a:r>
            <a:r>
              <a:rPr lang="en-US" sz="2000" dirty="0" smtClean="0"/>
              <a:t> </a:t>
            </a:r>
            <a:r>
              <a:rPr lang="en-US" sz="2000" dirty="0" err="1" smtClean="0"/>
              <a:t>мамандандырылған</a:t>
            </a:r>
            <a:r>
              <a:rPr lang="en-US" sz="2000" dirty="0" smtClean="0"/>
              <a:t> </a:t>
            </a:r>
            <a:r>
              <a:rPr lang="en-US" sz="2000" dirty="0" err="1" smtClean="0"/>
              <a:t>мектептерде</a:t>
            </a:r>
            <a:r>
              <a:rPr lang="en-US" sz="2000" dirty="0" smtClean="0"/>
              <a:t> – 4 </a:t>
            </a:r>
            <a:r>
              <a:rPr lang="en-US" sz="2000" dirty="0" err="1" smtClean="0"/>
              <a:t>сағат</a:t>
            </a:r>
            <a:r>
              <a:rPr lang="en-US" sz="2000" dirty="0" smtClean="0"/>
              <a:t>) </a:t>
            </a:r>
            <a:r>
              <a:rPr lang="en-US" sz="2000" dirty="0" err="1" smtClean="0"/>
              <a:t>бөлінеді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r>
              <a:rPr lang="en-US" sz="2000" dirty="0" smtClean="0"/>
              <a:t>      68. 11 (12) </a:t>
            </a:r>
            <a:r>
              <a:rPr lang="en-US" sz="2000" dirty="0" err="1" smtClean="0"/>
              <a:t>сыныпта</a:t>
            </a:r>
            <a:r>
              <a:rPr lang="en-US" sz="2000" dirty="0" smtClean="0"/>
              <a:t> </a:t>
            </a:r>
            <a:r>
              <a:rPr lang="en-US" sz="2000" dirty="0" err="1" smtClean="0"/>
              <a:t>қазақ</a:t>
            </a:r>
            <a:r>
              <a:rPr lang="en-US" sz="2000" dirty="0" smtClean="0"/>
              <a:t> </a:t>
            </a:r>
            <a:r>
              <a:rPr lang="en-US" sz="2000" dirty="0" err="1" smtClean="0"/>
              <a:t>тілі</a:t>
            </a:r>
            <a:r>
              <a:rPr lang="en-US" sz="2000" dirty="0" smtClean="0"/>
              <a:t> /</a:t>
            </a:r>
            <a:r>
              <a:rPr lang="en-US" sz="2000" dirty="0" err="1" smtClean="0"/>
              <a:t>орыс</a:t>
            </a:r>
            <a:r>
              <a:rPr lang="en-US" sz="2000" dirty="0" smtClean="0"/>
              <a:t> </a:t>
            </a:r>
            <a:r>
              <a:rPr lang="en-US" sz="2000" dirty="0" err="1" smtClean="0"/>
              <a:t>тілі</a:t>
            </a:r>
            <a:r>
              <a:rPr lang="en-US" sz="2000" dirty="0" smtClean="0"/>
              <a:t> </a:t>
            </a:r>
            <a:r>
              <a:rPr lang="en-US" sz="2000" dirty="0" err="1" smtClean="0"/>
              <a:t>және</a:t>
            </a:r>
            <a:r>
              <a:rPr lang="en-US" sz="2000" dirty="0" smtClean="0"/>
              <a:t> </a:t>
            </a:r>
            <a:r>
              <a:rPr lang="en-US" sz="2000" dirty="0" err="1" smtClean="0"/>
              <a:t>ұйғыр</a:t>
            </a:r>
            <a:r>
              <a:rPr lang="en-US" sz="2000" dirty="0" smtClean="0"/>
              <a:t>/ </a:t>
            </a:r>
            <a:r>
              <a:rPr lang="en-US" sz="2000" dirty="0" err="1" smtClean="0"/>
              <a:t>тәжік</a:t>
            </a:r>
            <a:r>
              <a:rPr lang="en-US" sz="2000" dirty="0" smtClean="0"/>
              <a:t>/ </a:t>
            </a:r>
            <a:r>
              <a:rPr lang="en-US" sz="2000" dirty="0" err="1" smtClean="0"/>
              <a:t>өзбек</a:t>
            </a:r>
            <a:r>
              <a:rPr lang="en-US" sz="2000" dirty="0" smtClean="0"/>
              <a:t> </a:t>
            </a:r>
            <a:r>
              <a:rPr lang="en-US" sz="2000" dirty="0" err="1" smtClean="0"/>
              <a:t>тілінде</a:t>
            </a:r>
            <a:r>
              <a:rPr lang="en-US" sz="2000" dirty="0" smtClean="0"/>
              <a:t> </a:t>
            </a:r>
            <a:r>
              <a:rPr lang="en-US" sz="2000" dirty="0" err="1" smtClean="0"/>
              <a:t>оқытатын</a:t>
            </a:r>
            <a:r>
              <a:rPr lang="en-US" sz="2000" dirty="0" smtClean="0"/>
              <a:t> </a:t>
            </a:r>
            <a:r>
              <a:rPr lang="en-US" sz="2000" dirty="0" err="1" smtClean="0"/>
              <a:t>мектептер</a:t>
            </a:r>
            <a:r>
              <a:rPr lang="en-US" sz="2000" dirty="0" smtClean="0"/>
              <a:t> </a:t>
            </a:r>
            <a:r>
              <a:rPr lang="en-US" sz="2000" dirty="0" err="1" smtClean="0"/>
              <a:t>үшін</a:t>
            </a:r>
            <a:r>
              <a:rPr lang="en-US" sz="2000" dirty="0" smtClean="0"/>
              <a:t> </a:t>
            </a:r>
            <a:r>
              <a:rPr lang="en-US" sz="2000" dirty="0" err="1" smtClean="0"/>
              <a:t>ана</a:t>
            </a:r>
            <a:r>
              <a:rPr lang="en-US" sz="2000" dirty="0" smtClean="0"/>
              <a:t> </a:t>
            </a:r>
            <a:r>
              <a:rPr lang="en-US" sz="2000" dirty="0" err="1" smtClean="0"/>
              <a:t>тілі</a:t>
            </a:r>
            <a:r>
              <a:rPr lang="en-US" sz="2000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 (</a:t>
            </a:r>
            <a:r>
              <a:rPr lang="en-US" sz="2000" dirty="0" err="1" smtClean="0"/>
              <a:t>оқыту</a:t>
            </a:r>
            <a:r>
              <a:rPr lang="en-US" sz="2000" dirty="0" smtClean="0"/>
              <a:t> </a:t>
            </a:r>
            <a:r>
              <a:rPr lang="en-US" sz="2000" dirty="0" err="1" smtClean="0"/>
              <a:t>тілі</a:t>
            </a:r>
            <a:r>
              <a:rPr lang="en-US" sz="2000" dirty="0" smtClean="0"/>
              <a:t>) </a:t>
            </a:r>
            <a:r>
              <a:rPr lang="en-US" sz="2000" dirty="0" err="1" smtClean="0"/>
              <a:t>жазбаша</a:t>
            </a:r>
            <a:r>
              <a:rPr lang="en-US" sz="2000" dirty="0" smtClean="0"/>
              <a:t> </a:t>
            </a:r>
            <a:r>
              <a:rPr lang="en-US" sz="2000" dirty="0" err="1" smtClean="0"/>
              <a:t>емтиханға</a:t>
            </a:r>
            <a:r>
              <a:rPr lang="en-US" sz="2000" dirty="0" smtClean="0"/>
              <a:t> 3 </a:t>
            </a:r>
            <a:r>
              <a:rPr lang="en-US" sz="2000" dirty="0" err="1" smtClean="0"/>
              <a:t>астрономиялық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сағат</a:t>
            </a:r>
            <a:r>
              <a:rPr lang="en-US" sz="2000" dirty="0" smtClean="0"/>
              <a:t>, </a:t>
            </a:r>
            <a:r>
              <a:rPr lang="en-US" sz="2000" dirty="0" err="1" smtClean="0"/>
              <a:t>алгебра</a:t>
            </a:r>
            <a:r>
              <a:rPr lang="en-US" sz="2000" dirty="0" smtClean="0"/>
              <a:t> </a:t>
            </a:r>
            <a:r>
              <a:rPr lang="en-US" sz="2000" dirty="0" err="1" smtClean="0"/>
              <a:t>және</a:t>
            </a:r>
            <a:r>
              <a:rPr lang="en-US" sz="2000" dirty="0" smtClean="0"/>
              <a:t> </a:t>
            </a:r>
            <a:r>
              <a:rPr lang="en-US" sz="2000" dirty="0" err="1" smtClean="0"/>
              <a:t>анализ</a:t>
            </a:r>
            <a:r>
              <a:rPr lang="en-US" sz="2000" dirty="0" smtClean="0"/>
              <a:t> </a:t>
            </a:r>
            <a:r>
              <a:rPr lang="en-US" sz="2000" dirty="0" err="1" smtClean="0"/>
              <a:t>бастамалары</a:t>
            </a:r>
            <a:r>
              <a:rPr lang="en-US" sz="2000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 5 </a:t>
            </a:r>
            <a:r>
              <a:rPr lang="en-US" sz="2000" dirty="0" err="1" smtClean="0"/>
              <a:t>астрономиялық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сағат</a:t>
            </a:r>
            <a:r>
              <a:rPr lang="en-US" sz="2000" dirty="0" smtClean="0"/>
              <a:t> </a:t>
            </a:r>
            <a:r>
              <a:rPr lang="en-US" sz="2000" dirty="0" err="1" smtClean="0"/>
              <a:t>бөлінеді</a:t>
            </a:r>
            <a:r>
              <a:rPr lang="en-US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404664"/>
          <a:ext cx="8496944" cy="6295897"/>
        </p:xfrm>
        <a:graphic>
          <a:graphicData uri="http://schemas.openxmlformats.org/drawingml/2006/table">
            <a:tbl>
              <a:tblPr/>
              <a:tblGrid>
                <a:gridCol w="360040"/>
                <a:gridCol w="4968552"/>
                <a:gridCol w="1512168"/>
                <a:gridCol w="1656184"/>
              </a:tblGrid>
              <a:tr h="158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Атқарылатын жұмыстар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  <a:cs typeface="Times New Roman"/>
                        </a:rPr>
                        <a:t>Мерзімі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  <a:cs typeface="Times New Roman"/>
                        </a:rPr>
                        <a:t>Жауапты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Педагогикалық ұжымды, оқушыларды  «Білім алушылардың үлгеріміне ағымдық бақылау, аралық және қорытынды аттестаттау өткізудің үлгілік қағидаларымен» таныстыру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Қыркүйек, қаңтар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Каренова А.С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Ақпараттық стенд жасау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Қазан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Каренова А.С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Педагогикалық кеңесте аралық және қорытынды аттесттауды ұйымдастыру жұыстарымен таныстыру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Қаңтар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мектеп директоры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Емтиханға дайындық жұмыстарын ұйымдастыру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Ақпан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Каренова А.С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9,11-сынып оқушыларының таңдау пәндерін бекіту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Ақпан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Каренова А.С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Темирханова С.ж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9 сыныптарға  Аудандық білім беру бөліміне емтихан материалдарына өтінім беру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Ақпан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Каренова А.С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5-8,10 сынып оқушыларын аралық 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9 ,11 сынып оқушыларын қорытынды аттесттау ережелерімен таныстыру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Наурыз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Каренова А.С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Аралық және қорытынды аттесттауды өткізу бойынша пән мұғалімдеріне әдістемелік көмек беру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сәуір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Каренова А.С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Денсаулық жағдайына байланысты емтиханнан босатылатын оқушылардың құжаттарын аудандық білім бөліміне тапсыру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сәуір- мамыр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Каренова А.С, сынып жетекшілер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Емтиханға дайындық сабақтарын ұйымдастыру және өткізу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қаңтар-мамыр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Пән мұғалімдері, сынып жетекшілер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Алтын белгі, Үздік аттесттатқа үміткер оқушылардың құжаттарын аудандық білім бөліміне тапсыру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Наурыз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Каренова А.С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Аралық аттесттауды өткізу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27-31 мамыр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Каренова А.С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Темирханова С.Ж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1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Қорытынды аттесттауды өткізу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29 мамыр – 11 маусым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Каренова А.С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Темирханова С.Ж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Сынып жетекшілер, пән мұғалімдері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9,11 сынып оқушыларының аттесттарын дайындау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15-20 маусым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Каренова А.С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Темирханова С.Ж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Жалғас 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	Бітіру кештерін өткізу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Маусым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Серік 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Сынып жетекшілер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95536" y="0"/>
            <a:ext cx="82089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аралық және қорытынды аттесттау бойынша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өткізілетін іс-шаралар</a:t>
            </a:r>
            <a:r>
              <a:rPr kumimoji="0" lang="kk-KZ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жоспары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772816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29. </a:t>
            </a:r>
            <a:r>
              <a:rPr lang="en-US" sz="2400" dirty="0" err="1" smtClean="0"/>
              <a:t>Ата-аналарының</a:t>
            </a:r>
            <a:r>
              <a:rPr lang="en-US" sz="2400" dirty="0" smtClean="0"/>
              <a:t> </a:t>
            </a:r>
            <a:r>
              <a:rPr lang="en-US" sz="2400" dirty="0" err="1" smtClean="0"/>
              <a:t>немесе</a:t>
            </a:r>
            <a:r>
              <a:rPr lang="en-US" sz="2400" dirty="0" smtClean="0"/>
              <a:t> </a:t>
            </a:r>
            <a:r>
              <a:rPr lang="en-US" sz="2400" dirty="0" err="1" smtClean="0"/>
              <a:t>өзге</a:t>
            </a:r>
            <a:r>
              <a:rPr lang="en-US" sz="2400" dirty="0" smtClean="0"/>
              <a:t> </a:t>
            </a:r>
            <a:r>
              <a:rPr lang="en-US" sz="2400" dirty="0" err="1" smtClean="0"/>
              <a:t>де</a:t>
            </a:r>
            <a:r>
              <a:rPr lang="en-US" sz="2400" dirty="0" smtClean="0"/>
              <a:t> </a:t>
            </a:r>
            <a:r>
              <a:rPr lang="en-US" sz="2400" dirty="0" err="1" smtClean="0"/>
              <a:t>заңды</a:t>
            </a:r>
            <a:r>
              <a:rPr lang="en-US" sz="2400" dirty="0" smtClean="0"/>
              <a:t> </a:t>
            </a:r>
            <a:r>
              <a:rPr lang="en-US" sz="2400" dirty="0" err="1" smtClean="0"/>
              <a:t>өкілдерінің</a:t>
            </a:r>
            <a:r>
              <a:rPr lang="en-US" sz="2400" dirty="0" smtClean="0"/>
              <a:t> </a:t>
            </a:r>
            <a:r>
              <a:rPr lang="en-US" sz="2400" dirty="0" err="1" smtClean="0"/>
              <a:t>өтініші</a:t>
            </a:r>
            <a:r>
              <a:rPr lang="en-US" sz="2400" dirty="0" smtClean="0"/>
              <a:t> </a:t>
            </a:r>
            <a:r>
              <a:rPr lang="en-US" sz="2400" dirty="0" err="1" smtClean="0"/>
              <a:t>бойынша</a:t>
            </a:r>
            <a:r>
              <a:rPr lang="en-US" sz="2400" dirty="0" smtClean="0"/>
              <a:t> </a:t>
            </a:r>
            <a:r>
              <a:rPr lang="en-US" sz="2400" dirty="0" err="1" smtClean="0"/>
              <a:t>психологиялық-медициналық-педагогикалық</a:t>
            </a:r>
            <a:r>
              <a:rPr lang="en-US" sz="2400" dirty="0" smtClean="0"/>
              <a:t> </a:t>
            </a:r>
            <a:r>
              <a:rPr lang="en-US" sz="2400" dirty="0" err="1" smtClean="0"/>
              <a:t>консультация</a:t>
            </a:r>
            <a:r>
              <a:rPr lang="en-US" sz="2400" dirty="0" smtClean="0"/>
              <a:t> </a:t>
            </a:r>
            <a:r>
              <a:rPr lang="en-US" sz="2400" dirty="0" err="1" smtClean="0"/>
              <a:t>қорытындысы</a:t>
            </a:r>
            <a:r>
              <a:rPr lang="en-US" sz="2400" dirty="0" smtClean="0"/>
              <a:t> </a:t>
            </a:r>
            <a:r>
              <a:rPr lang="en-US" sz="2400" dirty="0" err="1" smtClean="0"/>
              <a:t>бойынша</a:t>
            </a:r>
            <a:r>
              <a:rPr lang="en-US" sz="2400" dirty="0" smtClean="0"/>
              <a:t> </a:t>
            </a:r>
            <a:r>
              <a:rPr lang="en-US" sz="2400" dirty="0" err="1" smtClean="0"/>
              <a:t>қайта</a:t>
            </a:r>
            <a:r>
              <a:rPr lang="en-US" sz="2400" dirty="0" smtClean="0"/>
              <a:t> </a:t>
            </a:r>
            <a:r>
              <a:rPr lang="en-US" sz="2400" dirty="0" err="1" smtClean="0"/>
              <a:t>оқу</a:t>
            </a:r>
            <a:r>
              <a:rPr lang="en-US" sz="2400" dirty="0" smtClean="0"/>
              <a:t> </a:t>
            </a:r>
            <a:r>
              <a:rPr lang="en-US" sz="2400" dirty="0" err="1" smtClean="0"/>
              <a:t>жылы</a:t>
            </a:r>
            <a:r>
              <a:rPr lang="en-US" sz="2400" dirty="0" smtClean="0"/>
              <a:t> </a:t>
            </a:r>
            <a:r>
              <a:rPr lang="en-US" sz="2400" dirty="0" err="1" smtClean="0"/>
              <a:t>ұсынылатын</a:t>
            </a:r>
            <a:r>
              <a:rPr lang="en-US" sz="2400" dirty="0" smtClean="0"/>
              <a:t> </a:t>
            </a:r>
            <a:r>
              <a:rPr lang="en-US" sz="2400" dirty="0" err="1" smtClean="0"/>
              <a:t>білім</a:t>
            </a:r>
            <a:r>
              <a:rPr lang="en-US" sz="2400" dirty="0" smtClean="0"/>
              <a:t> </a:t>
            </a:r>
            <a:r>
              <a:rPr lang="en-US" sz="2400" dirty="0" err="1" smtClean="0"/>
              <a:t>алушыларды</a:t>
            </a:r>
            <a:r>
              <a:rPr lang="en-US" sz="2400" dirty="0" smtClean="0"/>
              <a:t> </a:t>
            </a:r>
            <a:r>
              <a:rPr lang="en-US" sz="2400" dirty="0" err="1" smtClean="0"/>
              <a:t>қоспағанда</a:t>
            </a:r>
            <a:r>
              <a:rPr lang="en-US" sz="2400" dirty="0" smtClean="0"/>
              <a:t>, 1-сыныптың </a:t>
            </a:r>
            <a:r>
              <a:rPr lang="en-US" sz="2400" dirty="0" err="1" smtClean="0"/>
              <a:t>білім</a:t>
            </a:r>
            <a:r>
              <a:rPr lang="en-US" sz="2400" dirty="0" smtClean="0"/>
              <a:t> </a:t>
            </a:r>
            <a:r>
              <a:rPr lang="en-US" sz="2400" dirty="0" err="1" smtClean="0"/>
              <a:t>алушылары</a:t>
            </a:r>
            <a:r>
              <a:rPr lang="en-US" sz="2400" dirty="0" smtClean="0"/>
              <a:t> </a:t>
            </a:r>
            <a:r>
              <a:rPr lang="en-US" sz="2400" dirty="0" err="1" smtClean="0"/>
              <a:t>екінші</a:t>
            </a:r>
            <a:r>
              <a:rPr lang="en-US" sz="2400" dirty="0" smtClean="0"/>
              <a:t> </a:t>
            </a:r>
            <a:r>
              <a:rPr lang="en-US" sz="2400" dirty="0" err="1" smtClean="0"/>
              <a:t>оқу</a:t>
            </a:r>
            <a:r>
              <a:rPr lang="en-US" sz="2400" dirty="0" smtClean="0"/>
              <a:t> </a:t>
            </a:r>
            <a:r>
              <a:rPr lang="en-US" sz="2400" dirty="0" err="1" smtClean="0"/>
              <a:t>жылына</a:t>
            </a:r>
            <a:r>
              <a:rPr lang="en-US" sz="2400" dirty="0" smtClean="0"/>
              <a:t> </a:t>
            </a:r>
            <a:r>
              <a:rPr lang="en-US" sz="2400" dirty="0" err="1" smtClean="0"/>
              <a:t>қалдырылмайды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r>
              <a:rPr lang="en-US" sz="2400" dirty="0" smtClean="0"/>
              <a:t>      1-сыныпта </a:t>
            </a:r>
            <a:r>
              <a:rPr lang="en-US" sz="2400" dirty="0" err="1" smtClean="0"/>
              <a:t>баланы</a:t>
            </a:r>
            <a:r>
              <a:rPr lang="en-US" sz="2400" dirty="0" smtClean="0"/>
              <a:t> </a:t>
            </a:r>
            <a:r>
              <a:rPr lang="en-US" sz="2400" dirty="0" err="1" smtClean="0"/>
              <a:t>қайта</a:t>
            </a:r>
            <a:r>
              <a:rPr lang="en-US" sz="2400" dirty="0" smtClean="0"/>
              <a:t> </a:t>
            </a:r>
            <a:r>
              <a:rPr lang="en-US" sz="2400" dirty="0" err="1" smtClean="0"/>
              <a:t>оқыту</a:t>
            </a:r>
            <a:r>
              <a:rPr lang="en-US" sz="2400" dirty="0" smtClean="0"/>
              <a:t> </a:t>
            </a:r>
            <a:r>
              <a:rPr lang="en-US" sz="2400" dirty="0" err="1" smtClean="0"/>
              <a:t>педагогикалық</a:t>
            </a:r>
            <a:r>
              <a:rPr lang="en-US" sz="2400" dirty="0" smtClean="0"/>
              <a:t> </a:t>
            </a:r>
            <a:r>
              <a:rPr lang="en-US" sz="2400" dirty="0" err="1" smtClean="0"/>
              <a:t>кеңестің</a:t>
            </a:r>
            <a:r>
              <a:rPr lang="en-US" sz="2400" dirty="0" smtClean="0"/>
              <a:t> </a:t>
            </a:r>
            <a:r>
              <a:rPr lang="en-US" sz="2400" dirty="0" err="1" smtClean="0"/>
              <a:t>шешімімен</a:t>
            </a:r>
            <a:r>
              <a:rPr lang="en-US" sz="2400" dirty="0" smtClean="0"/>
              <a:t> </a:t>
            </a:r>
            <a:r>
              <a:rPr lang="en-US" sz="2400" dirty="0" err="1" smtClean="0"/>
              <a:t>ресімделеді</a:t>
            </a:r>
            <a:r>
              <a:rPr lang="en-US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9208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30. 2-11 (12) </a:t>
            </a:r>
            <a:r>
              <a:rPr lang="en-US" sz="2000" dirty="0" err="1" smtClean="0"/>
              <a:t>сынып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алушыларының</a:t>
            </a:r>
            <a:r>
              <a:rPr lang="en-US" sz="2000" dirty="0" smtClean="0"/>
              <a:t> </a:t>
            </a:r>
            <a:r>
              <a:rPr lang="en-US" sz="2000" dirty="0" err="1" smtClean="0"/>
              <a:t>пәндер</a:t>
            </a:r>
            <a:r>
              <a:rPr lang="en-US" sz="2000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 </a:t>
            </a:r>
            <a:r>
              <a:rPr lang="en-US" sz="2000" dirty="0" err="1" smtClean="0"/>
              <a:t>жылдық</a:t>
            </a:r>
            <a:r>
              <a:rPr lang="en-US" sz="2000" dirty="0" smtClean="0"/>
              <a:t> </a:t>
            </a:r>
            <a:r>
              <a:rPr lang="en-US" sz="2000" dirty="0" err="1" smtClean="0"/>
              <a:t>бағалары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жақын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бүтіндікке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дөңгелектеу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арқылы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тоқсандық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бағалар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жиынтығының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орташа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арифметикалық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мәні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ретінде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қойылады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және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қорытынды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баға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болып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табылады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  <a:endParaRPr lang="kk-KZ" sz="2000" b="1" dirty="0" smtClean="0">
              <a:solidFill>
                <a:srgbClr val="FF0000"/>
              </a:solidFill>
            </a:endParaRP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      31. </a:t>
            </a:r>
            <a:r>
              <a:rPr lang="en-US" sz="2000" dirty="0" err="1" smtClean="0"/>
              <a:t>Бір</a:t>
            </a:r>
            <a:r>
              <a:rPr lang="en-US" sz="2000" dirty="0" smtClean="0"/>
              <a:t> </a:t>
            </a:r>
            <a:r>
              <a:rPr lang="en-US" sz="2000" dirty="0" err="1" smtClean="0"/>
              <a:t>немесе</a:t>
            </a:r>
            <a:r>
              <a:rPr lang="en-US" sz="2000" dirty="0" smtClean="0"/>
              <a:t> </a:t>
            </a:r>
            <a:r>
              <a:rPr lang="en-US" sz="2000" dirty="0" err="1" smtClean="0"/>
              <a:t>екі</a:t>
            </a:r>
            <a:r>
              <a:rPr lang="en-US" sz="2000" dirty="0" smtClean="0"/>
              <a:t> </a:t>
            </a:r>
            <a:r>
              <a:rPr lang="en-US" sz="2000" dirty="0" err="1" smtClean="0"/>
              <a:t>пәннен</a:t>
            </a:r>
            <a:r>
              <a:rPr lang="en-US" sz="2000" dirty="0" smtClean="0"/>
              <a:t> "2" </a:t>
            </a:r>
            <a:r>
              <a:rPr lang="en-US" sz="2000" dirty="0" err="1" smtClean="0"/>
              <a:t>бағасын</a:t>
            </a:r>
            <a:r>
              <a:rPr lang="en-US" sz="2000" dirty="0" smtClean="0"/>
              <a:t> </a:t>
            </a:r>
            <a:r>
              <a:rPr lang="en-US" sz="2000" dirty="0" err="1" smtClean="0"/>
              <a:t>алған</a:t>
            </a:r>
            <a:r>
              <a:rPr lang="en-US" sz="2000" dirty="0" smtClean="0"/>
              <a:t> 2-8 </a:t>
            </a:r>
            <a:r>
              <a:rPr lang="en-US" sz="2000" dirty="0" smtClean="0"/>
              <a:t> </a:t>
            </a:r>
            <a:r>
              <a:rPr lang="en-US" sz="2000" dirty="0" err="1" smtClean="0"/>
              <a:t>және</a:t>
            </a:r>
            <a:r>
              <a:rPr lang="en-US" sz="2000" dirty="0" smtClean="0"/>
              <a:t> 10 </a:t>
            </a:r>
            <a:r>
              <a:rPr lang="en-US" sz="2000" dirty="0" err="1" smtClean="0"/>
              <a:t>сынып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алушылары</a:t>
            </a:r>
            <a:r>
              <a:rPr lang="en-US" sz="2000" dirty="0" smtClean="0"/>
              <a:t> </a:t>
            </a:r>
            <a:r>
              <a:rPr lang="en-US" sz="2000" dirty="0" err="1" smtClean="0"/>
              <a:t>үшін</a:t>
            </a:r>
            <a:r>
              <a:rPr lang="en-US" sz="2000" dirty="0" smtClean="0"/>
              <a:t> </a:t>
            </a:r>
            <a:r>
              <a:rPr lang="en-US" sz="2000" dirty="0" err="1" smtClean="0"/>
              <a:t>мектеп</a:t>
            </a:r>
            <a:r>
              <a:rPr lang="en-US" sz="2000" dirty="0" smtClean="0"/>
              <a:t> </a:t>
            </a:r>
            <a:r>
              <a:rPr lang="en-US" sz="2000" dirty="0" err="1" smtClean="0"/>
              <a:t>жасаған</a:t>
            </a:r>
            <a:r>
              <a:rPr lang="en-US" sz="2000" dirty="0" smtClean="0"/>
              <a:t> </a:t>
            </a:r>
            <a:r>
              <a:rPr lang="en-US" sz="2000" dirty="0" err="1" smtClean="0"/>
              <a:t>кестеге</a:t>
            </a:r>
            <a:r>
              <a:rPr lang="en-US" sz="2000" dirty="0" smtClean="0"/>
              <a:t> </a:t>
            </a:r>
            <a:r>
              <a:rPr lang="en-US" sz="2000" dirty="0" err="1" smtClean="0"/>
              <a:t>сәйкес</a:t>
            </a:r>
            <a:r>
              <a:rPr lang="en-US" sz="2000" dirty="0" smtClean="0"/>
              <a:t> </a:t>
            </a:r>
            <a:r>
              <a:rPr lang="en-US" sz="2000" dirty="0" err="1" smtClean="0"/>
              <a:t>жүргізілетін</a:t>
            </a:r>
            <a:r>
              <a:rPr lang="en-US" sz="2000" dirty="0" smtClean="0"/>
              <a:t> </a:t>
            </a:r>
            <a:r>
              <a:rPr lang="en-US" sz="2000" dirty="0" err="1" smtClean="0"/>
              <a:t>оқу</a:t>
            </a:r>
            <a:r>
              <a:rPr lang="en-US" sz="2000" dirty="0" smtClean="0"/>
              <a:t> </a:t>
            </a:r>
            <a:r>
              <a:rPr lang="en-US" sz="2000" dirty="0" err="1" smtClean="0"/>
              <a:t>жылындағы</a:t>
            </a:r>
            <a:r>
              <a:rPr lang="en-US" sz="2000" dirty="0" smtClean="0"/>
              <a:t> </a:t>
            </a:r>
            <a:r>
              <a:rPr lang="en-US" sz="2000" dirty="0" err="1" smtClean="0"/>
              <a:t>материал</a:t>
            </a:r>
            <a:r>
              <a:rPr lang="en-US" sz="2000" dirty="0" smtClean="0"/>
              <a:t> </a:t>
            </a:r>
            <a:r>
              <a:rPr lang="en-US" sz="2000" dirty="0" err="1" smtClean="0"/>
              <a:t>мазмұнын</a:t>
            </a:r>
            <a:r>
              <a:rPr lang="en-US" sz="2000" dirty="0" smtClean="0"/>
              <a:t> </a:t>
            </a:r>
            <a:r>
              <a:rPr lang="en-US" sz="2000" dirty="0" err="1" smtClean="0"/>
              <a:t>қамтитын</a:t>
            </a:r>
            <a:r>
              <a:rPr lang="en-US" sz="2000" dirty="0" smtClean="0"/>
              <a:t> </a:t>
            </a:r>
            <a:r>
              <a:rPr lang="en-US" sz="2000" dirty="0" err="1" smtClean="0"/>
              <a:t>жиынтық</a:t>
            </a:r>
            <a:r>
              <a:rPr lang="en-US" sz="2000" dirty="0" smtClean="0"/>
              <a:t> </a:t>
            </a:r>
            <a:r>
              <a:rPr lang="en-US" sz="2000" dirty="0" err="1" smtClean="0"/>
              <a:t>бағалау</a:t>
            </a:r>
            <a:r>
              <a:rPr lang="en-US" sz="2000" dirty="0" smtClean="0"/>
              <a:t> </a:t>
            </a:r>
            <a:r>
              <a:rPr lang="en-US" sz="2000" dirty="0" err="1" smtClean="0"/>
              <a:t>оқу</a:t>
            </a:r>
            <a:r>
              <a:rPr lang="en-US" sz="2000" dirty="0" smtClean="0"/>
              <a:t> </a:t>
            </a:r>
            <a:r>
              <a:rPr lang="en-US" sz="2000" dirty="0" err="1" smtClean="0"/>
              <a:t>жылына</a:t>
            </a:r>
            <a:r>
              <a:rPr lang="en-US" sz="2000" dirty="0" smtClean="0"/>
              <a:t> </a:t>
            </a:r>
            <a:r>
              <a:rPr lang="en-US" sz="2000" dirty="0" err="1" smtClean="0"/>
              <a:t>ұйымдастырылады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r>
              <a:rPr lang="en-US" sz="2000" dirty="0" smtClean="0"/>
              <a:t>      </a:t>
            </a:r>
            <a:r>
              <a:rPr lang="en-US" sz="2000" dirty="0" err="1" smtClean="0"/>
              <a:t>Қорытынды</a:t>
            </a:r>
            <a:r>
              <a:rPr lang="en-US" sz="2000" dirty="0" smtClean="0"/>
              <a:t> </a:t>
            </a:r>
            <a:r>
              <a:rPr lang="en-US" sz="2000" dirty="0" err="1" smtClean="0"/>
              <a:t>баға</a:t>
            </a:r>
            <a:r>
              <a:rPr lang="en-US" sz="2000" dirty="0" smtClean="0"/>
              <a:t> </a:t>
            </a:r>
            <a:r>
              <a:rPr lang="en-US" sz="2000" dirty="0" err="1" smtClean="0"/>
              <a:t>жақын</a:t>
            </a:r>
            <a:r>
              <a:rPr lang="en-US" sz="2000" dirty="0" smtClean="0"/>
              <a:t> </a:t>
            </a:r>
            <a:r>
              <a:rPr lang="en-US" sz="2000" dirty="0" err="1" smtClean="0"/>
              <a:t>бүтіндікке</a:t>
            </a:r>
            <a:r>
              <a:rPr lang="en-US" sz="2000" dirty="0" smtClean="0"/>
              <a:t> </a:t>
            </a:r>
            <a:r>
              <a:rPr lang="en-US" sz="2000" dirty="0" err="1" smtClean="0"/>
              <a:t>дөңгелектеу</a:t>
            </a:r>
            <a:r>
              <a:rPr lang="en-US" sz="2000" dirty="0" smtClean="0"/>
              <a:t> </a:t>
            </a:r>
            <a:r>
              <a:rPr lang="en-US" sz="2000" dirty="0" err="1" smtClean="0"/>
              <a:t>арқылы</a:t>
            </a:r>
            <a:r>
              <a:rPr lang="en-US" sz="2000" dirty="0" smtClean="0"/>
              <a:t> </a:t>
            </a:r>
            <a:r>
              <a:rPr lang="en-US" sz="2000" dirty="0" err="1" smtClean="0"/>
              <a:t>жылдық</a:t>
            </a:r>
            <a:r>
              <a:rPr lang="en-US" sz="2000" dirty="0" smtClean="0"/>
              <a:t> </a:t>
            </a:r>
            <a:r>
              <a:rPr lang="en-US" sz="2000" dirty="0" err="1" smtClean="0"/>
              <a:t>баға</a:t>
            </a:r>
            <a:r>
              <a:rPr lang="en-US" sz="2000" dirty="0" smtClean="0"/>
              <a:t> </a:t>
            </a:r>
            <a:r>
              <a:rPr lang="en-US" sz="2000" dirty="0" err="1" smtClean="0"/>
              <a:t>мен</a:t>
            </a:r>
            <a:r>
              <a:rPr lang="en-US" sz="2000" dirty="0" smtClean="0"/>
              <a:t> </a:t>
            </a:r>
            <a:r>
              <a:rPr lang="en-US" sz="2000" dirty="0" err="1" smtClean="0"/>
              <a:t>қосымша</a:t>
            </a:r>
            <a:r>
              <a:rPr lang="en-US" sz="2000" dirty="0" smtClean="0"/>
              <a:t> </a:t>
            </a:r>
            <a:r>
              <a:rPr lang="en-US" sz="2000" dirty="0" err="1" smtClean="0"/>
              <a:t>жиынтық</a:t>
            </a:r>
            <a:r>
              <a:rPr lang="en-US" sz="2000" dirty="0" smtClean="0"/>
              <a:t> </a:t>
            </a:r>
            <a:r>
              <a:rPr lang="en-US" sz="2000" dirty="0" err="1" smtClean="0"/>
              <a:t>бағаның</a:t>
            </a:r>
            <a:r>
              <a:rPr lang="en-US" sz="2000" dirty="0" smtClean="0"/>
              <a:t> </a:t>
            </a:r>
            <a:r>
              <a:rPr lang="en-US" sz="2000" dirty="0" err="1" smtClean="0"/>
              <a:t>орташа</a:t>
            </a:r>
            <a:r>
              <a:rPr lang="en-US" sz="2000" dirty="0" smtClean="0"/>
              <a:t> </a:t>
            </a:r>
            <a:r>
              <a:rPr lang="en-US" sz="2000" dirty="0" err="1" smtClean="0"/>
              <a:t>арифметикалық</a:t>
            </a:r>
            <a:r>
              <a:rPr lang="en-US" sz="2000" dirty="0" smtClean="0"/>
              <a:t> </a:t>
            </a:r>
            <a:r>
              <a:rPr lang="en-US" sz="2000" dirty="0" err="1" smtClean="0"/>
              <a:t>мәні</a:t>
            </a:r>
            <a:r>
              <a:rPr lang="en-US" sz="2000" dirty="0" smtClean="0"/>
              <a:t> </a:t>
            </a:r>
            <a:r>
              <a:rPr lang="en-US" sz="2000" dirty="0" err="1" smtClean="0"/>
              <a:t>арқалы</a:t>
            </a:r>
            <a:r>
              <a:rPr lang="en-US" sz="2000" dirty="0" smtClean="0"/>
              <a:t> </a:t>
            </a:r>
            <a:r>
              <a:rPr lang="en-US" sz="2000" dirty="0" err="1" smtClean="0"/>
              <a:t>қойылады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r>
              <a:rPr lang="en-US" sz="2000" dirty="0" smtClean="0"/>
              <a:t>      </a:t>
            </a:r>
            <a:r>
              <a:rPr lang="en-US" sz="2000" dirty="0" err="1" smtClean="0"/>
              <a:t>Үш</a:t>
            </a:r>
            <a:r>
              <a:rPr lang="en-US" sz="2000" dirty="0" smtClean="0"/>
              <a:t> </a:t>
            </a:r>
            <a:r>
              <a:rPr lang="en-US" sz="2000" dirty="0" err="1" smtClean="0"/>
              <a:t>немесе</a:t>
            </a:r>
            <a:r>
              <a:rPr lang="en-US" sz="2000" dirty="0" smtClean="0"/>
              <a:t> </a:t>
            </a:r>
            <a:r>
              <a:rPr lang="en-US" sz="2000" dirty="0" err="1" smtClean="0"/>
              <a:t>одан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көп</a:t>
            </a:r>
            <a:r>
              <a:rPr lang="en-US" sz="2000" dirty="0" smtClean="0"/>
              <a:t> </a:t>
            </a:r>
            <a:r>
              <a:rPr lang="en-US" sz="2000" dirty="0" err="1" smtClean="0"/>
              <a:t>пәннен</a:t>
            </a:r>
            <a:r>
              <a:rPr lang="en-US" sz="2000" dirty="0" smtClean="0"/>
              <a:t> "2" </a:t>
            </a:r>
            <a:r>
              <a:rPr lang="en-US" sz="2000" dirty="0" err="1" smtClean="0"/>
              <a:t>бағасын</a:t>
            </a:r>
            <a:r>
              <a:rPr lang="en-US" sz="2000" dirty="0" smtClean="0"/>
              <a:t> </a:t>
            </a:r>
            <a:r>
              <a:rPr lang="en-US" sz="2000" dirty="0" err="1" smtClean="0"/>
              <a:t>алған</a:t>
            </a:r>
            <a:r>
              <a:rPr lang="en-US" sz="2000" dirty="0" smtClean="0"/>
              <a:t> 2-8 </a:t>
            </a:r>
            <a:r>
              <a:rPr lang="en-US" sz="2000" dirty="0" smtClean="0"/>
              <a:t> </a:t>
            </a:r>
            <a:r>
              <a:rPr lang="en-US" sz="2000" dirty="0" err="1" smtClean="0"/>
              <a:t>және</a:t>
            </a:r>
            <a:r>
              <a:rPr lang="en-US" sz="2000" dirty="0" smtClean="0"/>
              <a:t> 10 </a:t>
            </a:r>
            <a:r>
              <a:rPr lang="kk-KZ" sz="2000" dirty="0" smtClean="0"/>
              <a:t> </a:t>
            </a:r>
            <a:r>
              <a:rPr lang="en-US" sz="2000" dirty="0" err="1" smtClean="0"/>
              <a:t>сынып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алушылары</a:t>
            </a:r>
            <a:r>
              <a:rPr lang="en-US" sz="2000" dirty="0" smtClean="0"/>
              <a:t> </a:t>
            </a:r>
            <a:r>
              <a:rPr lang="en-US" sz="2000" dirty="0" err="1" smtClean="0"/>
              <a:t>қайта</a:t>
            </a:r>
            <a:r>
              <a:rPr lang="en-US" sz="2000" dirty="0" smtClean="0"/>
              <a:t> </a:t>
            </a:r>
            <a:r>
              <a:rPr lang="en-US" sz="2000" dirty="0" err="1" smtClean="0"/>
              <a:t>оқуға</a:t>
            </a:r>
            <a:r>
              <a:rPr lang="en-US" sz="2000" dirty="0" smtClean="0"/>
              <a:t> </a:t>
            </a:r>
            <a:r>
              <a:rPr lang="en-US" sz="2000" dirty="0" err="1" smtClean="0"/>
              <a:t>орнында</a:t>
            </a:r>
            <a:r>
              <a:rPr lang="en-US" sz="2000" dirty="0" smtClean="0"/>
              <a:t> </a:t>
            </a:r>
            <a:r>
              <a:rPr lang="en-US" sz="2000" dirty="0" err="1" smtClean="0"/>
              <a:t>қалдырылады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r>
              <a:rPr lang="en-US" sz="2000" dirty="0" smtClean="0"/>
              <a:t>    </a:t>
            </a:r>
            <a:endParaRPr lang="kk-KZ" sz="2000" dirty="0" smtClean="0"/>
          </a:p>
          <a:p>
            <a:r>
              <a:rPr lang="en-US" sz="2000" dirty="0" smtClean="0"/>
              <a:t> </a:t>
            </a:r>
            <a:r>
              <a:rPr lang="en-US" sz="2000" b="1" dirty="0" smtClean="0">
                <a:solidFill>
                  <a:srgbClr val="FF0000"/>
                </a:solidFill>
              </a:rPr>
              <a:t> "3", "4", "5" </a:t>
            </a:r>
            <a:r>
              <a:rPr lang="en-US" sz="2000" b="1" dirty="0" err="1" smtClean="0">
                <a:solidFill>
                  <a:srgbClr val="FF0000"/>
                </a:solidFill>
              </a:rPr>
              <a:t>бағаларын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алған</a:t>
            </a:r>
            <a:r>
              <a:rPr lang="en-US" sz="2000" b="1" dirty="0" smtClean="0">
                <a:solidFill>
                  <a:srgbClr val="FF0000"/>
                </a:solidFill>
              </a:rPr>
              <a:t> 2-8 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және</a:t>
            </a:r>
            <a:r>
              <a:rPr lang="en-US" sz="2000" b="1" dirty="0" smtClean="0">
                <a:solidFill>
                  <a:srgbClr val="FF0000"/>
                </a:solidFill>
              </a:rPr>
              <a:t> 10 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сынып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білім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алушылары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келесі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сыныпқа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көшіріледі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1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33. </a:t>
            </a:r>
            <a:r>
              <a:rPr lang="en-US" sz="2400" dirty="0" err="1" smtClean="0"/>
              <a:t>Тоқсандық</a:t>
            </a:r>
            <a:r>
              <a:rPr lang="en-US" sz="2400" dirty="0" smtClean="0"/>
              <a:t>, </a:t>
            </a:r>
            <a:r>
              <a:rPr lang="en-US" sz="2400" dirty="0" err="1" smtClean="0"/>
              <a:t>жылдық</a:t>
            </a:r>
            <a:r>
              <a:rPr lang="en-US" sz="2400" dirty="0" smtClean="0"/>
              <a:t> </a:t>
            </a:r>
            <a:r>
              <a:rPr lang="en-US" sz="2400" dirty="0" err="1" smtClean="0"/>
              <a:t>және</a:t>
            </a:r>
            <a:r>
              <a:rPr lang="en-US" sz="2400" dirty="0" smtClean="0"/>
              <a:t> </a:t>
            </a:r>
            <a:r>
              <a:rPr lang="en-US" sz="2400" dirty="0" err="1" smtClean="0"/>
              <a:t>қорытынды</a:t>
            </a:r>
            <a:r>
              <a:rPr lang="en-US" sz="2400" dirty="0" smtClean="0"/>
              <a:t> </a:t>
            </a:r>
            <a:r>
              <a:rPr lang="en-US" sz="2400" dirty="0" err="1" smtClean="0"/>
              <a:t>бағаларды</a:t>
            </a:r>
            <a:r>
              <a:rPr lang="en-US" sz="2400" dirty="0" smtClean="0"/>
              <a:t> </a:t>
            </a:r>
            <a:r>
              <a:rPr lang="en-US" sz="2400" dirty="0" err="1" smtClean="0"/>
              <a:t>қайта</a:t>
            </a:r>
            <a:r>
              <a:rPr lang="en-US" sz="2400" dirty="0" smtClean="0"/>
              <a:t> </a:t>
            </a:r>
            <a:r>
              <a:rPr lang="en-US" sz="2400" dirty="0" err="1" smtClean="0"/>
              <a:t>қарауға</a:t>
            </a:r>
            <a:r>
              <a:rPr lang="en-US" sz="2400" dirty="0" smtClean="0"/>
              <a:t> </a:t>
            </a:r>
            <a:r>
              <a:rPr lang="en-US" sz="2400" dirty="0" err="1" smtClean="0"/>
              <a:t>рұқсат</a:t>
            </a:r>
            <a:r>
              <a:rPr lang="en-US" sz="2400" dirty="0" smtClean="0"/>
              <a:t> </a:t>
            </a:r>
            <a:r>
              <a:rPr lang="en-US" sz="2400" dirty="0" err="1" smtClean="0"/>
              <a:t>берілмейді</a:t>
            </a:r>
            <a:r>
              <a:rPr lang="en-US" sz="2400" dirty="0" smtClean="0"/>
              <a:t>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060848"/>
            <a:ext cx="73448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Білім</a:t>
            </a:r>
            <a:r>
              <a:rPr lang="en-US" sz="2400" dirty="0" smtClean="0"/>
              <a:t> </a:t>
            </a:r>
            <a:r>
              <a:rPr lang="en-US" sz="2400" dirty="0" err="1" smtClean="0"/>
              <a:t>алушы</a:t>
            </a:r>
            <a:r>
              <a:rPr lang="en-US" sz="2400" dirty="0" smtClean="0"/>
              <a:t> </a:t>
            </a:r>
            <a:r>
              <a:rPr lang="en-US" sz="2400" dirty="0" err="1" smtClean="0"/>
              <a:t>бұрын</a:t>
            </a:r>
            <a:r>
              <a:rPr lang="en-US" sz="2400" dirty="0" smtClean="0"/>
              <a:t> </a:t>
            </a:r>
            <a:r>
              <a:rPr lang="en-US" sz="2400" dirty="0" err="1" smtClean="0"/>
              <a:t>қандай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бір</a:t>
            </a:r>
            <a:r>
              <a:rPr lang="en-US" sz="2400" dirty="0" smtClean="0"/>
              <a:t> </a:t>
            </a:r>
            <a:r>
              <a:rPr lang="en-US" sz="2400" dirty="0" err="1" smtClean="0"/>
              <a:t>пән</a:t>
            </a:r>
            <a:r>
              <a:rPr lang="en-US" sz="2400" dirty="0" smtClean="0"/>
              <a:t> </a:t>
            </a:r>
            <a:r>
              <a:rPr lang="en-US" sz="2400" dirty="0" err="1" smtClean="0"/>
              <a:t>оқытылмаған</a:t>
            </a:r>
            <a:r>
              <a:rPr lang="en-US" sz="2400" dirty="0" smtClean="0"/>
              <a:t> </a:t>
            </a:r>
            <a:r>
              <a:rPr lang="en-US" sz="2400" dirty="0" err="1" smtClean="0"/>
              <a:t>мектептен</a:t>
            </a:r>
            <a:r>
              <a:rPr lang="en-US" sz="2400" dirty="0" smtClean="0"/>
              <a:t> </a:t>
            </a:r>
            <a:r>
              <a:rPr lang="en-US" sz="2400" dirty="0" err="1" smtClean="0"/>
              <a:t>ауысқан</a:t>
            </a:r>
            <a:r>
              <a:rPr lang="en-US" sz="2400" dirty="0" smtClean="0"/>
              <a:t> </a:t>
            </a:r>
            <a:r>
              <a:rPr lang="en-US" sz="2400" dirty="0" err="1" smtClean="0"/>
              <a:t>жағдайда</a:t>
            </a:r>
            <a:r>
              <a:rPr lang="en-US" sz="2400" dirty="0" smtClean="0"/>
              <a:t> "</a:t>
            </a:r>
            <a:r>
              <a:rPr lang="en-US" sz="2400" dirty="0" err="1" smtClean="0"/>
              <a:t>Тоқсан</a:t>
            </a:r>
            <a:r>
              <a:rPr lang="en-US" sz="2400" dirty="0" smtClean="0"/>
              <a:t> </a:t>
            </a:r>
            <a:r>
              <a:rPr lang="en-US" sz="2400" dirty="0" err="1" smtClean="0"/>
              <a:t>үшін</a:t>
            </a:r>
            <a:r>
              <a:rPr lang="en-US" sz="2400" dirty="0" smtClean="0"/>
              <a:t> </a:t>
            </a:r>
            <a:r>
              <a:rPr lang="en-US" sz="2400" dirty="0" err="1" smtClean="0"/>
              <a:t>баға</a:t>
            </a:r>
            <a:r>
              <a:rPr lang="en-US" sz="2400" dirty="0" smtClean="0"/>
              <a:t>" </a:t>
            </a:r>
            <a:r>
              <a:rPr lang="en-US" sz="2400" dirty="0" err="1" smtClean="0"/>
              <a:t>бағанына</a:t>
            </a:r>
            <a:r>
              <a:rPr lang="en-US" sz="2400" dirty="0" smtClean="0"/>
              <a:t> "</a:t>
            </a:r>
            <a:r>
              <a:rPr lang="en-US" sz="2400" dirty="0" err="1" smtClean="0"/>
              <a:t>Оқытылмаған</a:t>
            </a:r>
            <a:r>
              <a:rPr lang="en-US" sz="2400" dirty="0" smtClean="0"/>
              <a:t>" </a:t>
            </a:r>
            <a:r>
              <a:rPr lang="en-US" sz="2400" dirty="0" err="1" smtClean="0"/>
              <a:t>белгісі</a:t>
            </a:r>
            <a:r>
              <a:rPr lang="en-US" sz="2400" dirty="0" smtClean="0"/>
              <a:t> </a:t>
            </a:r>
            <a:r>
              <a:rPr lang="en-US" sz="2400" dirty="0" err="1" smtClean="0"/>
              <a:t>енгізіледі</a:t>
            </a:r>
            <a:r>
              <a:rPr lang="en-US" sz="2400" dirty="0" smtClean="0"/>
              <a:t>. </a:t>
            </a:r>
            <a:r>
              <a:rPr lang="en-US" sz="2400" dirty="0" err="1" smtClean="0"/>
              <a:t>Бұл</a:t>
            </a:r>
            <a:r>
              <a:rPr lang="en-US" sz="2400" dirty="0" smtClean="0"/>
              <a:t> </a:t>
            </a:r>
            <a:r>
              <a:rPr lang="en-US" sz="2400" dirty="0" err="1" smtClean="0"/>
              <a:t>жағдайда</a:t>
            </a:r>
            <a:r>
              <a:rPr lang="en-US" sz="2400" dirty="0" smtClean="0"/>
              <a:t> </a:t>
            </a:r>
            <a:r>
              <a:rPr lang="en-US" sz="2400" dirty="0" err="1" smtClean="0"/>
              <a:t>білім</a:t>
            </a:r>
            <a:r>
              <a:rPr lang="en-US" sz="2400" dirty="0" smtClean="0"/>
              <a:t> </a:t>
            </a:r>
            <a:r>
              <a:rPr lang="en-US" sz="2400" dirty="0" err="1" smtClean="0"/>
              <a:t>алушыға</a:t>
            </a:r>
            <a:r>
              <a:rPr lang="en-US" sz="2400" dirty="0" smtClean="0"/>
              <a:t> </a:t>
            </a:r>
            <a:r>
              <a:rPr lang="en-US" sz="2400" dirty="0" err="1" smtClean="0"/>
              <a:t>оқу</a:t>
            </a:r>
            <a:r>
              <a:rPr lang="en-US" sz="2400" dirty="0" smtClean="0"/>
              <a:t> </a:t>
            </a:r>
            <a:r>
              <a:rPr lang="en-US" sz="2400" dirty="0" err="1" smtClean="0"/>
              <a:t>пәні</a:t>
            </a:r>
            <a:r>
              <a:rPr lang="en-US" sz="2400" dirty="0" smtClean="0"/>
              <a:t> </a:t>
            </a:r>
            <a:r>
              <a:rPr lang="en-US" sz="2400" dirty="0" err="1" smtClean="0"/>
              <a:t>бойынша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жылдық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баға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осы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пәнді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оқу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кезінде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одан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әрі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ағымдағы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оқу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жылында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алынған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тоқсандық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бағалар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жиынтығының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орташа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арифметикалық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мәні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ретінде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қойылады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04665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35. </a:t>
            </a:r>
            <a:r>
              <a:rPr lang="en-US" sz="2400" dirty="0" err="1" smtClean="0"/>
              <a:t>Қазақ</a:t>
            </a:r>
            <a:r>
              <a:rPr lang="en-US" sz="2400" dirty="0" smtClean="0"/>
              <a:t> </a:t>
            </a:r>
            <a:r>
              <a:rPr lang="en-US" sz="2400" dirty="0" err="1" smtClean="0"/>
              <a:t>тілі</a:t>
            </a:r>
            <a:r>
              <a:rPr lang="en-US" sz="2400" dirty="0" smtClean="0"/>
              <a:t> </a:t>
            </a:r>
            <a:r>
              <a:rPr lang="en-US" sz="2400" dirty="0" err="1" smtClean="0"/>
              <a:t>бойынша</a:t>
            </a:r>
            <a:r>
              <a:rPr lang="en-US" sz="2400" dirty="0" smtClean="0"/>
              <a:t> </a:t>
            </a:r>
            <a:r>
              <a:rPr lang="en-US" sz="2400" dirty="0" err="1" smtClean="0"/>
              <a:t>емтихан</a:t>
            </a:r>
            <a:r>
              <a:rPr lang="en-US" sz="2400" dirty="0" smtClean="0"/>
              <a:t> </a:t>
            </a:r>
            <a:r>
              <a:rPr lang="en-US" sz="2400" dirty="0" err="1" smtClean="0"/>
              <a:t>білім</a:t>
            </a:r>
            <a:r>
              <a:rPr lang="en-US" sz="2400" dirty="0" smtClean="0"/>
              <a:t> </a:t>
            </a:r>
            <a:r>
              <a:rPr lang="en-US" sz="2400" dirty="0" err="1" smtClean="0"/>
              <a:t>алушылардың</a:t>
            </a:r>
            <a:r>
              <a:rPr lang="en-US" sz="2400" dirty="0" smtClean="0"/>
              <a:t> </a:t>
            </a:r>
            <a:r>
              <a:rPr lang="en-US" sz="2400" dirty="0" err="1" smtClean="0"/>
              <a:t>бағдарламалар</a:t>
            </a:r>
            <a:r>
              <a:rPr lang="en-US" sz="2400" dirty="0" smtClean="0"/>
              <a:t> </a:t>
            </a:r>
            <a:r>
              <a:rPr lang="en-US" sz="2400" dirty="0" err="1" smtClean="0"/>
              <a:t>мазмұнын</a:t>
            </a:r>
            <a:r>
              <a:rPr lang="en-US" sz="2400" dirty="0" smtClean="0"/>
              <a:t> </a:t>
            </a:r>
            <a:r>
              <a:rPr lang="en-US" sz="2400" dirty="0" err="1" smtClean="0"/>
              <a:t>меңгеруін</a:t>
            </a:r>
            <a:r>
              <a:rPr lang="en-US" sz="2400" dirty="0" smtClean="0"/>
              <a:t> </a:t>
            </a:r>
            <a:r>
              <a:rPr lang="en-US" sz="2400" dirty="0" err="1" smtClean="0"/>
              <a:t>бағалау</a:t>
            </a:r>
            <a:r>
              <a:rPr lang="en-US" sz="2400" dirty="0" smtClean="0"/>
              <a:t> </a:t>
            </a:r>
            <a:r>
              <a:rPr lang="en-US" sz="2400" dirty="0" err="1" smtClean="0"/>
              <a:t>мақсатында</a:t>
            </a:r>
            <a:r>
              <a:rPr lang="en-US" sz="2400" dirty="0" smtClean="0"/>
              <a:t> </a:t>
            </a:r>
            <a:r>
              <a:rPr lang="en-US" sz="2400" dirty="0" err="1" smtClean="0"/>
              <a:t>негізгі</a:t>
            </a:r>
            <a:r>
              <a:rPr lang="en-US" sz="2400" dirty="0" smtClean="0"/>
              <a:t> </a:t>
            </a:r>
            <a:r>
              <a:rPr lang="en-US" sz="2400" dirty="0" err="1" smtClean="0"/>
              <a:t>орта</a:t>
            </a:r>
            <a:r>
              <a:rPr lang="en-US" sz="2400" dirty="0" smtClean="0"/>
              <a:t> (5-8 </a:t>
            </a:r>
            <a:r>
              <a:rPr lang="en-US" sz="2400" dirty="0" err="1" smtClean="0"/>
              <a:t>сыныптар</a:t>
            </a:r>
            <a:r>
              <a:rPr lang="en-US" sz="2400" dirty="0" smtClean="0"/>
              <a:t>), </a:t>
            </a:r>
            <a:r>
              <a:rPr lang="en-US" sz="2400" dirty="0" err="1" smtClean="0"/>
              <a:t>жалпы</a:t>
            </a:r>
            <a:r>
              <a:rPr lang="en-US" sz="2400" dirty="0" smtClean="0"/>
              <a:t> </a:t>
            </a:r>
            <a:r>
              <a:rPr lang="en-US" sz="2400" dirty="0" err="1" smtClean="0"/>
              <a:t>орта</a:t>
            </a:r>
            <a:r>
              <a:rPr lang="en-US" sz="2400" dirty="0" smtClean="0"/>
              <a:t> (10 </a:t>
            </a:r>
            <a:r>
              <a:rPr lang="en-US" sz="2400" dirty="0" err="1" smtClean="0"/>
              <a:t>сынып</a:t>
            </a:r>
            <a:r>
              <a:rPr lang="en-US" sz="2400" dirty="0" smtClean="0"/>
              <a:t>) </a:t>
            </a:r>
            <a:r>
              <a:rPr lang="en-US" sz="2400" dirty="0" err="1" smtClean="0"/>
              <a:t>деңгейінде</a:t>
            </a:r>
            <a:r>
              <a:rPr lang="en-US" sz="2400" dirty="0" smtClean="0"/>
              <a:t> </a:t>
            </a:r>
            <a:r>
              <a:rPr lang="en-US" sz="2400" dirty="0" err="1" smtClean="0"/>
              <a:t>академиялық</a:t>
            </a:r>
            <a:r>
              <a:rPr lang="en-US" sz="2400" dirty="0" smtClean="0"/>
              <a:t> </a:t>
            </a:r>
            <a:r>
              <a:rPr lang="en-US" sz="2400" dirty="0" err="1" smtClean="0"/>
              <a:t>жыл</a:t>
            </a:r>
            <a:r>
              <a:rPr lang="en-US" sz="2400" dirty="0" smtClean="0"/>
              <a:t> </a:t>
            </a:r>
            <a:r>
              <a:rPr lang="en-US" sz="2400" dirty="0" err="1" smtClean="0"/>
              <a:t>аяқталған</a:t>
            </a:r>
            <a:r>
              <a:rPr lang="en-US" sz="2400" dirty="0" smtClean="0"/>
              <a:t> </a:t>
            </a:r>
            <a:r>
              <a:rPr lang="en-US" sz="2400" dirty="0" err="1" smtClean="0"/>
              <a:t>кезде</a:t>
            </a:r>
            <a:r>
              <a:rPr lang="en-US" sz="2400" dirty="0" smtClean="0"/>
              <a:t> </a:t>
            </a:r>
            <a:r>
              <a:rPr lang="en-US" sz="2400" dirty="0" err="1" smtClean="0"/>
              <a:t>қазақ</a:t>
            </a:r>
            <a:r>
              <a:rPr lang="en-US" sz="2400" dirty="0" smtClean="0"/>
              <a:t> </a:t>
            </a:r>
            <a:r>
              <a:rPr lang="en-US" sz="2400" dirty="0" err="1" smtClean="0"/>
              <a:t>тілінде</a:t>
            </a:r>
            <a:r>
              <a:rPr lang="en-US" sz="2400" dirty="0" smtClean="0"/>
              <a:t> </a:t>
            </a:r>
            <a:r>
              <a:rPr lang="en-US" sz="2400" dirty="0" err="1" smtClean="0"/>
              <a:t>оқытатын</a:t>
            </a:r>
            <a:r>
              <a:rPr lang="en-US" sz="2400" dirty="0" smtClean="0"/>
              <a:t> </a:t>
            </a:r>
            <a:r>
              <a:rPr lang="en-US" sz="2400" dirty="0" err="1" smtClean="0"/>
              <a:t>мектептерде</a:t>
            </a:r>
            <a:r>
              <a:rPr lang="en-US" sz="2400" dirty="0" smtClean="0"/>
              <a:t> "</a:t>
            </a:r>
            <a:r>
              <a:rPr lang="en-US" sz="2400" dirty="0" err="1" smtClean="0"/>
              <a:t>Қазақ</a:t>
            </a:r>
            <a:r>
              <a:rPr lang="en-US" sz="2400" dirty="0" smtClean="0"/>
              <a:t> </a:t>
            </a:r>
            <a:r>
              <a:rPr lang="en-US" sz="2400" dirty="0" err="1" smtClean="0"/>
              <a:t>тілі</a:t>
            </a:r>
            <a:r>
              <a:rPr lang="en-US" sz="2400" dirty="0" smtClean="0"/>
              <a:t>" </a:t>
            </a:r>
            <a:r>
              <a:rPr lang="en-US" sz="2400" dirty="0" err="1" smtClean="0"/>
              <a:t>пәні</a:t>
            </a:r>
            <a:r>
              <a:rPr lang="en-US" sz="2400" dirty="0" smtClean="0"/>
              <a:t> </a:t>
            </a:r>
            <a:r>
              <a:rPr lang="en-US" sz="2400" dirty="0" err="1" smtClean="0"/>
              <a:t>бойынша</a:t>
            </a:r>
            <a:r>
              <a:rPr lang="en-US" sz="2400" dirty="0" smtClean="0"/>
              <a:t> </a:t>
            </a:r>
            <a:r>
              <a:rPr lang="en-US" sz="2400" dirty="0" smtClean="0"/>
              <a:t>МЖМБС-</a:t>
            </a:r>
            <a:r>
              <a:rPr lang="en-US" sz="2400" dirty="0" err="1" smtClean="0"/>
              <a:t>қа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тыңдалым</a:t>
            </a:r>
            <a:r>
              <a:rPr lang="en-US" sz="2400" dirty="0" smtClean="0"/>
              <a:t> (</a:t>
            </a:r>
            <a:r>
              <a:rPr lang="en-US" sz="2400" dirty="0" err="1" smtClean="0"/>
              <a:t>тыңдау</a:t>
            </a:r>
            <a:r>
              <a:rPr lang="en-US" sz="2400" dirty="0" smtClean="0"/>
              <a:t>), </a:t>
            </a:r>
            <a:r>
              <a:rPr lang="en-US" sz="2400" dirty="0" err="1" smtClean="0"/>
              <a:t>айтылым</a:t>
            </a:r>
            <a:r>
              <a:rPr lang="en-US" sz="2400" dirty="0" smtClean="0"/>
              <a:t>, </a:t>
            </a:r>
            <a:r>
              <a:rPr lang="en-US" sz="2400" dirty="0" err="1" smtClean="0"/>
              <a:t>оқылым</a:t>
            </a:r>
            <a:r>
              <a:rPr lang="en-US" sz="2400" dirty="0" smtClean="0"/>
              <a:t>, </a:t>
            </a:r>
            <a:r>
              <a:rPr lang="en-US" sz="2400" dirty="0" err="1" smtClean="0"/>
              <a:t>жазылым</a:t>
            </a:r>
            <a:r>
              <a:rPr lang="en-US" sz="2400" dirty="0" smtClean="0"/>
              <a:t>) </a:t>
            </a:r>
            <a:r>
              <a:rPr lang="en-US" sz="2400" dirty="0" err="1" smtClean="0"/>
              <a:t>сәйкес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жазбаша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және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ауызша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нысанда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өткізіледі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      </a:t>
            </a:r>
            <a:endParaRPr lang="kk-KZ" sz="2400" dirty="0" smtClean="0"/>
          </a:p>
          <a:p>
            <a:r>
              <a:rPr lang="en-US" sz="2400" dirty="0" err="1" smtClean="0"/>
              <a:t>Емтиханды</a:t>
            </a:r>
            <a:r>
              <a:rPr lang="en-US" sz="2400" dirty="0" smtClean="0"/>
              <a:t> </a:t>
            </a:r>
            <a:r>
              <a:rPr lang="en-US" sz="2400" dirty="0" err="1" smtClean="0"/>
              <a:t>өткізу</a:t>
            </a:r>
            <a:r>
              <a:rPr lang="en-US" sz="2400" dirty="0" smtClean="0"/>
              <a:t> </a:t>
            </a:r>
            <a:r>
              <a:rPr lang="en-US" sz="2400" dirty="0" err="1" smtClean="0"/>
              <a:t>уақыты</a:t>
            </a:r>
            <a:r>
              <a:rPr lang="en-US" sz="2400" dirty="0" smtClean="0"/>
              <a:t> </a:t>
            </a:r>
            <a:r>
              <a:rPr lang="en-US" sz="2400" dirty="0" err="1" smtClean="0"/>
              <a:t>білім</a:t>
            </a:r>
            <a:r>
              <a:rPr lang="en-US" sz="2400" dirty="0" smtClean="0"/>
              <a:t> </a:t>
            </a:r>
            <a:r>
              <a:rPr lang="en-US" sz="2400" dirty="0" err="1" smtClean="0"/>
              <a:t>беру</a:t>
            </a:r>
            <a:r>
              <a:rPr lang="en-US" sz="2400" dirty="0" smtClean="0"/>
              <a:t> </a:t>
            </a:r>
            <a:r>
              <a:rPr lang="en-US" sz="2400" dirty="0" err="1" smtClean="0"/>
              <a:t>ұйымының</a:t>
            </a:r>
            <a:r>
              <a:rPr lang="en-US" sz="2400" dirty="0" smtClean="0"/>
              <a:t> </a:t>
            </a:r>
            <a:r>
              <a:rPr lang="en-US" sz="2400" dirty="0" err="1" smtClean="0"/>
              <a:t>педагогикалық</a:t>
            </a:r>
            <a:r>
              <a:rPr lang="en-US" sz="2400" dirty="0" smtClean="0"/>
              <a:t> </a:t>
            </a:r>
            <a:r>
              <a:rPr lang="en-US" sz="2400" dirty="0" err="1" smtClean="0"/>
              <a:t>кеңесімен</a:t>
            </a:r>
            <a:r>
              <a:rPr lang="en-US" sz="2400" dirty="0" smtClean="0"/>
              <a:t> </a:t>
            </a:r>
            <a:r>
              <a:rPr lang="en-US" sz="2400" dirty="0" err="1" smtClean="0"/>
              <a:t>айқындалады</a:t>
            </a:r>
            <a:r>
              <a:rPr lang="en-US" sz="2400" dirty="0" smtClean="0"/>
              <a:t>, </a:t>
            </a:r>
            <a:r>
              <a:rPr lang="en-US" sz="2400" dirty="0" err="1" smtClean="0"/>
              <a:t>тапсырмаларды</a:t>
            </a:r>
            <a:r>
              <a:rPr lang="en-US" sz="2400" dirty="0" smtClean="0"/>
              <a:t> </a:t>
            </a:r>
            <a:r>
              <a:rPr lang="en-US" sz="2400" dirty="0" err="1" smtClean="0"/>
              <a:t>академиялық</a:t>
            </a:r>
            <a:r>
              <a:rPr lang="en-US" sz="2400" dirty="0" smtClean="0"/>
              <a:t> </a:t>
            </a:r>
            <a:r>
              <a:rPr lang="en-US" sz="2400" dirty="0" err="1" smtClean="0"/>
              <a:t>адалдық</a:t>
            </a:r>
            <a:r>
              <a:rPr lang="en-US" sz="2400" dirty="0" smtClean="0"/>
              <a:t> </a:t>
            </a:r>
            <a:r>
              <a:rPr lang="en-US" sz="2400" dirty="0" err="1" smtClean="0"/>
              <a:t>қағидаттарын</a:t>
            </a:r>
            <a:r>
              <a:rPr lang="en-US" sz="2400" dirty="0" smtClean="0"/>
              <a:t> </a:t>
            </a:r>
            <a:r>
              <a:rPr lang="en-US" sz="2400" dirty="0" err="1" smtClean="0"/>
              <a:t>сақтай</a:t>
            </a:r>
            <a:r>
              <a:rPr lang="en-US" sz="2400" dirty="0" smtClean="0"/>
              <a:t> </a:t>
            </a:r>
            <a:r>
              <a:rPr lang="en-US" sz="2400" dirty="0" err="1" smtClean="0"/>
              <a:t>отырып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педагогтер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құрастырады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және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білім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беру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ұйымының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әкімшілігі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бекітеді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    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556792"/>
            <a:ext cx="71287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      "</a:t>
            </a:r>
            <a:r>
              <a:rPr lang="en-US" sz="2000" dirty="0" err="1" smtClean="0"/>
              <a:t>Қазақ</a:t>
            </a:r>
            <a:r>
              <a:rPr lang="en-US" sz="2000" dirty="0" smtClean="0"/>
              <a:t> </a:t>
            </a:r>
            <a:r>
              <a:rPr lang="en-US" sz="2000" dirty="0" err="1" smtClean="0"/>
              <a:t>тілі</a:t>
            </a:r>
            <a:r>
              <a:rPr lang="en-US" sz="2000" dirty="0" smtClean="0"/>
              <a:t>", </a:t>
            </a:r>
            <a:r>
              <a:rPr lang="en-US" sz="2000" dirty="0" err="1" smtClean="0"/>
              <a:t>пәні</a:t>
            </a:r>
            <a:r>
              <a:rPr lang="en-US" sz="2000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 </a:t>
            </a:r>
            <a:r>
              <a:rPr lang="en-US" sz="2000" dirty="0" err="1" smtClean="0"/>
              <a:t>қорытынды</a:t>
            </a:r>
            <a:r>
              <a:rPr lang="en-US" sz="2000" dirty="0" smtClean="0"/>
              <a:t> </a:t>
            </a:r>
            <a:r>
              <a:rPr lang="en-US" sz="2000" dirty="0" err="1" smtClean="0"/>
              <a:t>баға</a:t>
            </a:r>
            <a:r>
              <a:rPr lang="en-US" sz="2000" dirty="0" smtClean="0"/>
              <a:t> </a:t>
            </a:r>
            <a:r>
              <a:rPr lang="en-US" sz="2000" dirty="0" err="1" smtClean="0"/>
              <a:t>емтихан</a:t>
            </a:r>
            <a:r>
              <a:rPr lang="en-US" sz="2000" dirty="0" smtClean="0"/>
              <a:t> (</a:t>
            </a:r>
            <a:r>
              <a:rPr lang="en-US" sz="2000" dirty="0" err="1" smtClean="0"/>
              <a:t>бес</a:t>
            </a:r>
            <a:r>
              <a:rPr lang="en-US" sz="2000" dirty="0" smtClean="0"/>
              <a:t> </a:t>
            </a:r>
            <a:r>
              <a:rPr lang="en-US" sz="2000" dirty="0" err="1" smtClean="0"/>
              <a:t>балдық</a:t>
            </a:r>
            <a:r>
              <a:rPr lang="en-US" sz="2000" dirty="0" smtClean="0"/>
              <a:t> </a:t>
            </a:r>
            <a:r>
              <a:rPr lang="en-US" sz="2000" dirty="0" err="1" smtClean="0"/>
              <a:t>шкала</a:t>
            </a:r>
            <a:r>
              <a:rPr lang="en-US" sz="2000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) </a:t>
            </a:r>
            <a:r>
              <a:rPr lang="en-US" sz="2000" dirty="0" err="1" smtClean="0"/>
              <a:t>және</a:t>
            </a:r>
            <a:r>
              <a:rPr lang="en-US" sz="2000" dirty="0" smtClean="0"/>
              <a:t> </a:t>
            </a:r>
            <a:r>
              <a:rPr lang="en-US" sz="2000" dirty="0" err="1" smtClean="0"/>
              <a:t>жылдық</a:t>
            </a:r>
            <a:r>
              <a:rPr lang="en-US" sz="2000" dirty="0" smtClean="0"/>
              <a:t> </a:t>
            </a:r>
            <a:r>
              <a:rPr lang="en-US" sz="2000" dirty="0" err="1" smtClean="0"/>
              <a:t>бағалау</a:t>
            </a:r>
            <a:r>
              <a:rPr lang="en-US" sz="2000" dirty="0" smtClean="0"/>
              <a:t> (</a:t>
            </a:r>
            <a:r>
              <a:rPr lang="en-US" sz="2000" dirty="0" err="1" smtClean="0"/>
              <a:t>бес</a:t>
            </a:r>
            <a:r>
              <a:rPr lang="en-US" sz="2000" dirty="0" smtClean="0"/>
              <a:t> </a:t>
            </a:r>
            <a:r>
              <a:rPr lang="en-US" sz="2000" dirty="0" err="1" smtClean="0"/>
              <a:t>балдық</a:t>
            </a:r>
            <a:r>
              <a:rPr lang="en-US" sz="2000" dirty="0" smtClean="0"/>
              <a:t> </a:t>
            </a:r>
            <a:r>
              <a:rPr lang="en-US" sz="2000" dirty="0" err="1" smtClean="0"/>
              <a:t>шкала</a:t>
            </a:r>
            <a:r>
              <a:rPr lang="en-US" sz="2000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) </a:t>
            </a:r>
            <a:r>
              <a:rPr lang="en-US" sz="2000" dirty="0" err="1" smtClean="0"/>
              <a:t>нәтижелері</a:t>
            </a:r>
            <a:r>
              <a:rPr lang="en-US" sz="2000" dirty="0" smtClean="0"/>
              <a:t> </a:t>
            </a:r>
            <a:r>
              <a:rPr lang="en-US" sz="2000" dirty="0" err="1" smtClean="0"/>
              <a:t>негізінде</a:t>
            </a:r>
            <a:r>
              <a:rPr lang="en-US" sz="2000" dirty="0" smtClean="0"/>
              <a:t> 30-дан 70-ке </a:t>
            </a:r>
            <a:r>
              <a:rPr lang="en-US" sz="2000" dirty="0" err="1" smtClean="0"/>
              <a:t>пайыздық</a:t>
            </a:r>
            <a:r>
              <a:rPr lang="en-US" sz="2000" dirty="0" smtClean="0"/>
              <a:t> </a:t>
            </a:r>
            <a:r>
              <a:rPr lang="en-US" sz="2000" dirty="0" err="1" smtClean="0"/>
              <a:t>арақатынаста</a:t>
            </a:r>
            <a:r>
              <a:rPr lang="en-US" sz="2000" dirty="0" smtClean="0"/>
              <a:t> </a:t>
            </a:r>
            <a:r>
              <a:rPr lang="en-US" sz="2000" dirty="0" err="1" smtClean="0"/>
              <a:t>қойылады</a:t>
            </a:r>
            <a:r>
              <a:rPr lang="en-US" sz="2000" dirty="0" smtClean="0"/>
              <a:t>. </a:t>
            </a:r>
            <a:r>
              <a:rPr lang="en-US" sz="2000" dirty="0" err="1" smtClean="0"/>
              <a:t>Қорытынды</a:t>
            </a:r>
            <a:r>
              <a:rPr lang="en-US" sz="2000" dirty="0" smtClean="0"/>
              <a:t> </a:t>
            </a:r>
            <a:r>
              <a:rPr lang="en-US" sz="2000" dirty="0" err="1" smtClean="0"/>
              <a:t>бағалау</a:t>
            </a:r>
            <a:r>
              <a:rPr lang="en-US" sz="2000" dirty="0" smtClean="0"/>
              <a:t> </a:t>
            </a:r>
            <a:r>
              <a:rPr lang="en-US" sz="2000" dirty="0" err="1" smtClean="0"/>
              <a:t>ең</a:t>
            </a:r>
            <a:r>
              <a:rPr lang="en-US" sz="2000" dirty="0" smtClean="0"/>
              <a:t> </a:t>
            </a:r>
            <a:r>
              <a:rPr lang="en-US" sz="2000" dirty="0" err="1" smtClean="0"/>
              <a:t>жақын</a:t>
            </a:r>
            <a:r>
              <a:rPr lang="en-US" sz="2000" dirty="0" smtClean="0"/>
              <a:t> </a:t>
            </a:r>
            <a:r>
              <a:rPr lang="en-US" sz="2000" dirty="0" err="1" smtClean="0"/>
              <a:t>бүтінге</a:t>
            </a:r>
            <a:r>
              <a:rPr lang="en-US" sz="2000" dirty="0" smtClean="0"/>
              <a:t> </a:t>
            </a:r>
            <a:r>
              <a:rPr lang="en-US" sz="2000" dirty="0" err="1" smtClean="0"/>
              <a:t>қарай</a:t>
            </a:r>
            <a:r>
              <a:rPr lang="en-US" sz="2000" dirty="0" smtClean="0"/>
              <a:t> </a:t>
            </a:r>
            <a:r>
              <a:rPr lang="en-US" sz="2000" dirty="0" err="1" smtClean="0"/>
              <a:t>дөңгелектеледі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r>
              <a:rPr lang="en-US" sz="2000" dirty="0" smtClean="0"/>
              <a:t>      </a:t>
            </a:r>
            <a:r>
              <a:rPr lang="en-US" sz="2000" dirty="0" err="1" smtClean="0"/>
              <a:t>Қағидалардың</a:t>
            </a:r>
            <a:r>
              <a:rPr lang="en-US" sz="2000" dirty="0" smtClean="0"/>
              <a:t> </a:t>
            </a:r>
            <a:r>
              <a:rPr lang="en-US" sz="2000" dirty="0" err="1" smtClean="0"/>
              <a:t>осы</a:t>
            </a:r>
            <a:r>
              <a:rPr lang="en-US" sz="2000" dirty="0" smtClean="0"/>
              <a:t> </a:t>
            </a:r>
            <a:r>
              <a:rPr lang="en-US" sz="2000" dirty="0" err="1" smtClean="0"/>
              <a:t>тармағында</a:t>
            </a:r>
            <a:r>
              <a:rPr lang="en-US" sz="2000" dirty="0" smtClean="0"/>
              <a:t> </a:t>
            </a:r>
            <a:r>
              <a:rPr lang="en-US" sz="2000" dirty="0" err="1" smtClean="0"/>
              <a:t>көрсетілген</a:t>
            </a:r>
            <a:r>
              <a:rPr lang="en-US" sz="2000" dirty="0" smtClean="0"/>
              <a:t> </a:t>
            </a:r>
            <a:r>
              <a:rPr lang="en-US" sz="2000" dirty="0" err="1" smtClean="0"/>
              <a:t>пәндерді</a:t>
            </a:r>
            <a:r>
              <a:rPr lang="en-US" sz="2000" dirty="0" smtClean="0"/>
              <a:t> </a:t>
            </a:r>
            <a:r>
              <a:rPr lang="en-US" sz="2000" dirty="0" err="1" smtClean="0"/>
              <a:t>қоспағанда</a:t>
            </a:r>
            <a:r>
              <a:rPr lang="en-US" sz="2000" dirty="0" smtClean="0"/>
              <a:t>, </a:t>
            </a:r>
            <a:r>
              <a:rPr lang="en-US" sz="2000" dirty="0" err="1" smtClean="0"/>
              <a:t>оқу</a:t>
            </a:r>
            <a:r>
              <a:rPr lang="en-US" sz="2000" dirty="0" smtClean="0"/>
              <a:t> </a:t>
            </a:r>
            <a:r>
              <a:rPr lang="en-US" sz="2000" dirty="0" err="1" smtClean="0"/>
              <a:t>жылының</a:t>
            </a:r>
            <a:r>
              <a:rPr lang="en-US" sz="2000" dirty="0" smtClean="0"/>
              <a:t> </a:t>
            </a:r>
            <a:r>
              <a:rPr lang="en-US" sz="2000" dirty="0" err="1" smtClean="0"/>
              <a:t>қорытындылары</a:t>
            </a:r>
            <a:r>
              <a:rPr lang="en-US" sz="2000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 </a:t>
            </a:r>
            <a:r>
              <a:rPr lang="en-US" sz="2000" dirty="0" err="1" smtClean="0"/>
              <a:t>аралық</a:t>
            </a:r>
            <a:r>
              <a:rPr lang="en-US" sz="2000" dirty="0" smtClean="0"/>
              <a:t> </a:t>
            </a:r>
            <a:r>
              <a:rPr lang="en-US" sz="2000" dirty="0" err="1" smtClean="0"/>
              <a:t>аттестаттау</a:t>
            </a:r>
            <a:r>
              <a:rPr lang="en-US" sz="2000" dirty="0" smtClean="0"/>
              <a:t> </a:t>
            </a:r>
            <a:r>
              <a:rPr lang="en-US" sz="2000" dirty="0" err="1" smtClean="0"/>
              <a:t>өткізілмейді</a:t>
            </a:r>
            <a:r>
              <a:rPr lang="en-US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8640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     36. </a:t>
            </a:r>
            <a:r>
              <a:rPr lang="en-US" dirty="0" err="1" smtClean="0"/>
              <a:t>Негізгі</a:t>
            </a:r>
            <a:r>
              <a:rPr lang="en-US" dirty="0" smtClean="0"/>
              <a:t> </a:t>
            </a:r>
            <a:r>
              <a:rPr lang="en-US" dirty="0" err="1" smtClean="0"/>
              <a:t>орта</a:t>
            </a:r>
            <a:r>
              <a:rPr lang="en-US" dirty="0" smtClean="0"/>
              <a:t>, </a:t>
            </a:r>
            <a:r>
              <a:rPr lang="en-US" dirty="0" err="1" smtClean="0"/>
              <a:t>жалпы</a:t>
            </a:r>
            <a:r>
              <a:rPr lang="en-US" dirty="0" smtClean="0"/>
              <a:t> </a:t>
            </a:r>
            <a:r>
              <a:rPr lang="en-US" dirty="0" err="1" smtClean="0"/>
              <a:t>орта</a:t>
            </a:r>
            <a:r>
              <a:rPr lang="en-US" dirty="0" smtClean="0"/>
              <a:t>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берудің</a:t>
            </a:r>
            <a:r>
              <a:rPr lang="en-US" dirty="0" smtClean="0"/>
              <a:t> </a:t>
            </a:r>
            <a:r>
              <a:rPr lang="en-US" dirty="0" err="1" smtClean="0"/>
              <a:t>жалпы</a:t>
            </a:r>
            <a:r>
              <a:rPr lang="en-US" dirty="0" smtClean="0"/>
              <a:t>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беретін</a:t>
            </a:r>
            <a:r>
              <a:rPr lang="en-US" dirty="0" smtClean="0"/>
              <a:t> </a:t>
            </a:r>
            <a:r>
              <a:rPr lang="en-US" dirty="0" err="1" smtClean="0"/>
              <a:t>оқу</a:t>
            </a:r>
            <a:r>
              <a:rPr lang="en-US" dirty="0" smtClean="0"/>
              <a:t> </a:t>
            </a:r>
            <a:r>
              <a:rPr lang="en-US" dirty="0" err="1" smtClean="0"/>
              <a:t>бағдарламаларын</a:t>
            </a:r>
            <a:r>
              <a:rPr lang="en-US" dirty="0" smtClean="0"/>
              <a:t> </a:t>
            </a:r>
            <a:r>
              <a:rPr lang="en-US" dirty="0" err="1" smtClean="0"/>
              <a:t>меңгеру</a:t>
            </a:r>
            <a:r>
              <a:rPr lang="en-US" dirty="0" smtClean="0"/>
              <a:t>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алушылардың</a:t>
            </a:r>
            <a:r>
              <a:rPr lang="en-US" dirty="0" smtClean="0"/>
              <a:t> </a:t>
            </a:r>
            <a:r>
              <a:rPr lang="en-US" dirty="0" err="1" smtClean="0"/>
              <a:t>міндетті</a:t>
            </a:r>
            <a:r>
              <a:rPr lang="en-US" dirty="0" smtClean="0"/>
              <a:t> </a:t>
            </a:r>
            <a:r>
              <a:rPr lang="en-US" dirty="0" err="1" smtClean="0"/>
              <a:t>қорытынды</a:t>
            </a:r>
            <a:r>
              <a:rPr lang="en-US" dirty="0" smtClean="0"/>
              <a:t> </a:t>
            </a:r>
            <a:r>
              <a:rPr lang="en-US" dirty="0" err="1" smtClean="0"/>
              <a:t>аттестаттауымен</a:t>
            </a:r>
            <a:r>
              <a:rPr lang="en-US" dirty="0" smtClean="0"/>
              <a:t> </a:t>
            </a:r>
            <a:r>
              <a:rPr lang="en-US" dirty="0" err="1" smtClean="0"/>
              <a:t>аяқталады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dirty="0" err="1" smtClean="0"/>
              <a:t>мынадай</a:t>
            </a:r>
            <a:r>
              <a:rPr lang="en-US" dirty="0" smtClean="0"/>
              <a:t> </a:t>
            </a:r>
            <a:r>
              <a:rPr lang="en-US" dirty="0" err="1" smtClean="0"/>
              <a:t>нысандарда</a:t>
            </a:r>
            <a:r>
              <a:rPr lang="en-US" dirty="0" smtClean="0"/>
              <a:t> </a:t>
            </a:r>
            <a:r>
              <a:rPr lang="en-US" dirty="0" err="1" smtClean="0"/>
              <a:t>өткізіледі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en-US" dirty="0" smtClean="0"/>
              <a:t>      1) 9 </a:t>
            </a:r>
            <a:r>
              <a:rPr lang="en-US" dirty="0" smtClean="0"/>
              <a:t> </a:t>
            </a:r>
            <a:r>
              <a:rPr lang="en-US" dirty="0" err="1" smtClean="0"/>
              <a:t>сыныптардың</a:t>
            </a:r>
            <a:r>
              <a:rPr lang="en-US" dirty="0" smtClean="0"/>
              <a:t>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алушылары</a:t>
            </a:r>
            <a:r>
              <a:rPr lang="en-US" dirty="0" smtClean="0"/>
              <a:t> </a:t>
            </a:r>
            <a:r>
              <a:rPr lang="en-US" dirty="0" err="1" smtClean="0"/>
              <a:t>үшін</a:t>
            </a:r>
            <a:r>
              <a:rPr lang="en-US" dirty="0" smtClean="0"/>
              <a:t> </a:t>
            </a:r>
            <a:r>
              <a:rPr lang="en-US" dirty="0" err="1" smtClean="0"/>
              <a:t>қорытынды</a:t>
            </a:r>
            <a:r>
              <a:rPr lang="en-US" dirty="0" smtClean="0"/>
              <a:t> </a:t>
            </a:r>
            <a:r>
              <a:rPr lang="en-US" dirty="0" err="1" smtClean="0"/>
              <a:t>бітіру</a:t>
            </a:r>
            <a:r>
              <a:rPr lang="en-US" dirty="0" smtClean="0"/>
              <a:t> </a:t>
            </a:r>
            <a:r>
              <a:rPr lang="en-US" dirty="0" err="1" smtClean="0"/>
              <a:t>емтихандары</a:t>
            </a:r>
            <a:r>
              <a:rPr lang="en-US" dirty="0" smtClean="0"/>
              <a:t>;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564904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40. 9 (10) </a:t>
            </a:r>
            <a:r>
              <a:rPr lang="en-US" sz="2000" dirty="0" err="1" smtClean="0"/>
              <a:t>сынып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алушылары</a:t>
            </a:r>
            <a:r>
              <a:rPr lang="en-US" sz="2000" dirty="0" smtClean="0"/>
              <a:t> </a:t>
            </a:r>
            <a:r>
              <a:rPr lang="en-US" sz="2000" dirty="0" err="1" smtClean="0"/>
              <a:t>үшін</a:t>
            </a:r>
            <a:r>
              <a:rPr lang="en-US" sz="2000" dirty="0" smtClean="0"/>
              <a:t> </a:t>
            </a:r>
            <a:r>
              <a:rPr lang="en-US" sz="2000" dirty="0" err="1" smtClean="0"/>
              <a:t>қорытынды</a:t>
            </a:r>
            <a:r>
              <a:rPr lang="en-US" sz="2000" dirty="0" smtClean="0"/>
              <a:t> </a:t>
            </a:r>
            <a:r>
              <a:rPr lang="en-US" sz="2000" dirty="0" err="1" smtClean="0"/>
              <a:t>аттестаттау</a:t>
            </a:r>
            <a:r>
              <a:rPr lang="en-US" sz="2000" dirty="0" smtClean="0"/>
              <a:t> </a:t>
            </a:r>
            <a:r>
              <a:rPr lang="en-US" sz="2000" dirty="0" err="1" smtClean="0"/>
              <a:t>мынадай</a:t>
            </a:r>
            <a:r>
              <a:rPr lang="en-US" sz="2000" dirty="0" smtClean="0"/>
              <a:t> </a:t>
            </a:r>
            <a:r>
              <a:rPr lang="en-US" sz="2000" dirty="0" err="1" smtClean="0"/>
              <a:t>нысандарда</a:t>
            </a:r>
            <a:r>
              <a:rPr lang="en-US" sz="2000" dirty="0" smtClean="0"/>
              <a:t> </a:t>
            </a:r>
            <a:r>
              <a:rPr lang="en-US" sz="2000" dirty="0" err="1" smtClean="0"/>
              <a:t>өткізіледі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r>
              <a:rPr lang="en-US" sz="2000" dirty="0" smtClean="0"/>
              <a:t>      1) </a:t>
            </a:r>
            <a:r>
              <a:rPr lang="en-US" sz="2000" b="1" dirty="0" err="1" smtClean="0"/>
              <a:t>қазақ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тілі</a:t>
            </a:r>
            <a:r>
              <a:rPr lang="kk-KZ" sz="2000" b="1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 </a:t>
            </a:r>
            <a:r>
              <a:rPr lang="en-US" sz="2000" dirty="0" err="1" smtClean="0"/>
              <a:t>эссе</a:t>
            </a:r>
            <a:r>
              <a:rPr lang="en-US" sz="2000" dirty="0" smtClean="0"/>
              <a:t> </a:t>
            </a:r>
            <a:r>
              <a:rPr lang="en-US" sz="2000" dirty="0" err="1" smtClean="0"/>
              <a:t>нысанында</a:t>
            </a:r>
            <a:r>
              <a:rPr lang="en-US" sz="2000" dirty="0" smtClean="0"/>
              <a:t> </a:t>
            </a:r>
            <a:r>
              <a:rPr lang="en-US" sz="2000" dirty="0" err="1" smtClean="0"/>
              <a:t>жазбаша</a:t>
            </a:r>
            <a:r>
              <a:rPr lang="en-US" sz="2000" dirty="0" smtClean="0"/>
              <a:t> </a:t>
            </a:r>
            <a:r>
              <a:rPr lang="en-US" sz="2000" dirty="0" err="1" smtClean="0"/>
              <a:t>емтихан</a:t>
            </a:r>
            <a:r>
              <a:rPr lang="kk-KZ" sz="2000" dirty="0" smtClean="0"/>
              <a:t> </a:t>
            </a:r>
            <a:r>
              <a:rPr lang="kk-KZ" sz="2000" dirty="0" smtClean="0"/>
              <a:t>– </a:t>
            </a:r>
            <a:r>
              <a:rPr lang="kk-KZ" sz="2000" b="1" dirty="0" smtClean="0"/>
              <a:t>29.05.2024ж</a:t>
            </a:r>
            <a:endParaRPr lang="ru-RU" sz="2000" b="1" dirty="0" smtClean="0"/>
          </a:p>
          <a:p>
            <a:r>
              <a:rPr lang="en-US" sz="2000" dirty="0" smtClean="0"/>
              <a:t>      2) </a:t>
            </a:r>
            <a:r>
              <a:rPr lang="en-US" sz="2000" b="1" dirty="0" err="1" smtClean="0"/>
              <a:t>математикадан</a:t>
            </a:r>
            <a:r>
              <a:rPr lang="en-US" sz="2000" dirty="0" smtClean="0"/>
              <a:t> (</a:t>
            </a:r>
            <a:r>
              <a:rPr lang="en-US" sz="2000" dirty="0" err="1" smtClean="0"/>
              <a:t>алгебрадан</a:t>
            </a:r>
            <a:r>
              <a:rPr lang="en-US" sz="2000" dirty="0" smtClean="0"/>
              <a:t>) </a:t>
            </a:r>
            <a:r>
              <a:rPr lang="en-US" sz="2000" dirty="0" err="1" smtClean="0"/>
              <a:t>жазбаша</a:t>
            </a:r>
            <a:r>
              <a:rPr lang="en-US" sz="2000" dirty="0" smtClean="0"/>
              <a:t> </a:t>
            </a:r>
            <a:r>
              <a:rPr lang="en-US" sz="2000" dirty="0" err="1" smtClean="0"/>
              <a:t>емтихан</a:t>
            </a:r>
            <a:r>
              <a:rPr lang="kk-KZ" sz="2000" dirty="0" smtClean="0"/>
              <a:t>- </a:t>
            </a:r>
            <a:r>
              <a:rPr lang="kk-KZ" sz="2000" b="1" dirty="0" smtClean="0"/>
              <a:t>03.06.2024ж</a:t>
            </a:r>
            <a:endParaRPr lang="ru-RU" sz="2000" b="1" dirty="0" smtClean="0"/>
          </a:p>
          <a:p>
            <a:r>
              <a:rPr lang="en-US" sz="2000" dirty="0" smtClean="0"/>
              <a:t>      3) </a:t>
            </a:r>
            <a:r>
              <a:rPr lang="en-US" sz="2000" b="1" dirty="0" err="1" smtClean="0"/>
              <a:t>орыс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тілі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мен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әдебиеті</a:t>
            </a:r>
            <a:r>
              <a:rPr lang="en-US" sz="2000" b="1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 </a:t>
            </a:r>
            <a:r>
              <a:rPr lang="en-US" sz="2000" dirty="0" err="1" smtClean="0"/>
              <a:t>жазбаша</a:t>
            </a:r>
            <a:r>
              <a:rPr lang="en-US" sz="2000" dirty="0" smtClean="0"/>
              <a:t> </a:t>
            </a:r>
            <a:r>
              <a:rPr lang="en-US" sz="2000" dirty="0" err="1" smtClean="0"/>
              <a:t>емтихан</a:t>
            </a:r>
            <a:r>
              <a:rPr lang="kk-KZ" sz="2000" dirty="0" smtClean="0"/>
              <a:t> – </a:t>
            </a:r>
            <a:r>
              <a:rPr lang="kk-KZ" sz="2000" b="1" dirty="0" smtClean="0"/>
              <a:t>06.06.2024 ж</a:t>
            </a:r>
            <a:r>
              <a:rPr lang="kk-KZ" sz="2000" dirty="0" smtClean="0"/>
              <a:t> </a:t>
            </a:r>
            <a:endParaRPr lang="ru-RU" sz="2000" dirty="0" smtClean="0"/>
          </a:p>
          <a:p>
            <a:r>
              <a:rPr lang="en-US" sz="2000" dirty="0" smtClean="0"/>
              <a:t>      4) </a:t>
            </a:r>
            <a:r>
              <a:rPr lang="en-US" sz="2000" b="1" dirty="0" err="1" smtClean="0"/>
              <a:t>таңдау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пәні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физика</a:t>
            </a:r>
            <a:r>
              <a:rPr lang="en-US" sz="2000" dirty="0" smtClean="0"/>
              <a:t>, </a:t>
            </a:r>
            <a:r>
              <a:rPr lang="en-US" sz="2000" dirty="0" err="1" smtClean="0"/>
              <a:t>химия</a:t>
            </a:r>
            <a:r>
              <a:rPr lang="en-US" sz="2000" dirty="0" smtClean="0"/>
              <a:t>, </a:t>
            </a:r>
            <a:r>
              <a:rPr lang="en-US" sz="2000" dirty="0" err="1" smtClean="0"/>
              <a:t>биология</a:t>
            </a:r>
            <a:r>
              <a:rPr lang="en-US" sz="2000" dirty="0" smtClean="0"/>
              <a:t>, </a:t>
            </a:r>
            <a:r>
              <a:rPr lang="en-US" sz="2000" dirty="0" err="1" smtClean="0"/>
              <a:t>география</a:t>
            </a:r>
            <a:r>
              <a:rPr lang="en-US" sz="2000" dirty="0" smtClean="0"/>
              <a:t>, </a:t>
            </a:r>
            <a:r>
              <a:rPr lang="en-US" sz="2000" dirty="0" err="1" smtClean="0"/>
              <a:t>геометрия</a:t>
            </a:r>
            <a:r>
              <a:rPr lang="en-US" sz="2000" dirty="0" smtClean="0"/>
              <a:t>, </a:t>
            </a:r>
            <a:r>
              <a:rPr lang="en-US" sz="2000" dirty="0" err="1" smtClean="0"/>
              <a:t>Қазақстан</a:t>
            </a:r>
            <a:r>
              <a:rPr lang="en-US" sz="2000" dirty="0" smtClean="0"/>
              <a:t> </a:t>
            </a:r>
            <a:r>
              <a:rPr lang="en-US" sz="2000" dirty="0" err="1" smtClean="0"/>
              <a:t>тарихы</a:t>
            </a:r>
            <a:r>
              <a:rPr lang="en-US" sz="2000" dirty="0" smtClean="0"/>
              <a:t>, </a:t>
            </a:r>
            <a:r>
              <a:rPr lang="en-US" sz="2000" dirty="0" err="1" smtClean="0"/>
              <a:t>дүниежүзі</a:t>
            </a:r>
            <a:r>
              <a:rPr lang="en-US" sz="2000" dirty="0" smtClean="0"/>
              <a:t> </a:t>
            </a:r>
            <a:r>
              <a:rPr lang="en-US" sz="2000" dirty="0" err="1" smtClean="0"/>
              <a:t>тарихы</a:t>
            </a:r>
            <a:r>
              <a:rPr lang="en-US" sz="2000" dirty="0" smtClean="0"/>
              <a:t>, </a:t>
            </a:r>
            <a:r>
              <a:rPr lang="en-US" sz="2000" dirty="0" err="1" smtClean="0"/>
              <a:t>әдебиет</a:t>
            </a:r>
            <a:r>
              <a:rPr lang="en-US" sz="2000" dirty="0" smtClean="0"/>
              <a:t> </a:t>
            </a:r>
            <a:r>
              <a:rPr lang="en-US" sz="2000" dirty="0" smtClean="0"/>
              <a:t>, </a:t>
            </a:r>
            <a:r>
              <a:rPr lang="en-US" sz="2000" dirty="0" err="1" smtClean="0"/>
              <a:t>шет</a:t>
            </a:r>
            <a:r>
              <a:rPr lang="en-US" sz="2000" dirty="0" smtClean="0"/>
              <a:t> </a:t>
            </a:r>
            <a:r>
              <a:rPr lang="en-US" sz="2000" dirty="0" err="1" smtClean="0"/>
              <a:t>тілі</a:t>
            </a:r>
            <a:r>
              <a:rPr lang="en-US" sz="2000" dirty="0" smtClean="0"/>
              <a:t> </a:t>
            </a:r>
            <a:r>
              <a:rPr lang="en-US" sz="2000" dirty="0" smtClean="0"/>
              <a:t>, </a:t>
            </a:r>
            <a:r>
              <a:rPr lang="en-US" sz="2000" dirty="0" err="1" smtClean="0"/>
              <a:t>информатика</a:t>
            </a:r>
            <a:r>
              <a:rPr lang="en-US" sz="2000" dirty="0" smtClean="0"/>
              <a:t>)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 </a:t>
            </a:r>
            <a:r>
              <a:rPr lang="en-US" sz="2000" dirty="0" err="1" smtClean="0"/>
              <a:t>жазбаша</a:t>
            </a:r>
            <a:r>
              <a:rPr lang="en-US" sz="2000" dirty="0" smtClean="0"/>
              <a:t> </a:t>
            </a:r>
            <a:r>
              <a:rPr lang="en-US" sz="2000" dirty="0" err="1" smtClean="0"/>
              <a:t>емтихан</a:t>
            </a:r>
            <a:r>
              <a:rPr lang="kk-KZ" sz="2000" dirty="0" smtClean="0"/>
              <a:t> </a:t>
            </a:r>
            <a:r>
              <a:rPr lang="kk-KZ" sz="2000" dirty="0" smtClean="0"/>
              <a:t>– </a:t>
            </a:r>
            <a:r>
              <a:rPr lang="kk-KZ" sz="2000" b="1" dirty="0" smtClean="0"/>
              <a:t>10.06.2024ж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04664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      2) 11 </a:t>
            </a:r>
            <a:r>
              <a:rPr lang="en-US" sz="2000" dirty="0" smtClean="0"/>
              <a:t> </a:t>
            </a:r>
            <a:r>
              <a:rPr lang="en-US" sz="2000" dirty="0" err="1" smtClean="0"/>
              <a:t>сыныптардың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алушылары</a:t>
            </a:r>
            <a:r>
              <a:rPr lang="en-US" sz="2000" dirty="0" smtClean="0"/>
              <a:t> </a:t>
            </a:r>
            <a:r>
              <a:rPr lang="en-US" sz="2000" dirty="0" err="1" smtClean="0"/>
              <a:t>үшін</a:t>
            </a:r>
            <a:r>
              <a:rPr lang="en-US" sz="2000" dirty="0" smtClean="0"/>
              <a:t> </a:t>
            </a:r>
            <a:r>
              <a:rPr lang="en-US" sz="2000" dirty="0" err="1" smtClean="0"/>
              <a:t>мемлекеттік</a:t>
            </a:r>
            <a:r>
              <a:rPr lang="en-US" sz="2000" dirty="0" smtClean="0"/>
              <a:t> </a:t>
            </a:r>
            <a:r>
              <a:rPr lang="en-US" sz="2000" dirty="0" err="1" smtClean="0"/>
              <a:t>бітіру</a:t>
            </a:r>
            <a:r>
              <a:rPr lang="en-US" sz="2000" dirty="0" smtClean="0"/>
              <a:t> </a:t>
            </a:r>
            <a:r>
              <a:rPr lang="en-US" sz="2000" dirty="0" err="1" smtClean="0"/>
              <a:t>емтихандары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2393305"/>
            <a:ext cx="856895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сынып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алушыларын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қорытынды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аттестаттау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мынадай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нысандарда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өткізіледі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қазақ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тілі</a:t>
            </a:r>
            <a:r>
              <a:rPr lang="kk-KZ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бойынша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жазбаша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емтихан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28.05.2024ж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алгебра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анализ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бастамаларынан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жазбаша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емтихан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</a:t>
            </a: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31.05.2024ж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Қазақстан тарихынан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ауызша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емтихан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04.06.2024ж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орыс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тілі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әдебиетінен жазбаша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емтихан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07.06.2024ж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таңдау бойынша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пәннен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(физика, химия, биология, география, геометрия,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дүниежүзі тарихы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құқық негіздері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әдебиет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шетел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тілі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, информатика)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жазбаша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емтихан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 1</a:t>
            </a: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1.06.2024ж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259632" y="1250178"/>
            <a:ext cx="633670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 және одан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көп пән бойынша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"2"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бағасын алған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 (10)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сынып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алушылары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қорытынды аттестаттауға жіберілмейді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 қайта оқу жылына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қалдырылады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 және одан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көп пән бойынша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"2"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бағасын алған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 (12)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сынып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алушылары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қорытынды аттестаттауға жіберілмейді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39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бұйрықпен бекітілген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нысанға сәйкес анықтама алады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598</Words>
  <Application>Microsoft Office PowerPoint</Application>
  <PresentationFormat>Экран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2024-01-03T05:35:59Z</dcterms:created>
  <dcterms:modified xsi:type="dcterms:W3CDTF">2024-01-03T08:37:24Z</dcterms:modified>
</cp:coreProperties>
</file>