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9" r:id="rId3"/>
    <p:sldId id="271" r:id="rId4"/>
    <p:sldId id="258" r:id="rId5"/>
    <p:sldId id="270" r:id="rId6"/>
    <p:sldId id="261" r:id="rId7"/>
    <p:sldId id="265" r:id="rId8"/>
    <p:sldId id="266" r:id="rId9"/>
    <p:sldId id="268" r:id="rId10"/>
    <p:sldId id="26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2320"/>
    <a:srgbClr val="C42A26"/>
    <a:srgbClr val="8D1E1B"/>
    <a:srgbClr val="820041"/>
    <a:srgbClr val="CC0066"/>
    <a:srgbClr val="B05408"/>
    <a:srgbClr val="993300"/>
    <a:srgbClr val="BE2824"/>
    <a:srgbClr val="F90B05"/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4224"/>
            <a:ext cx="8019139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5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Он большой, как мяч футбольный,</a:t>
            </a:r>
            <a:br>
              <a:rPr lang="ru-RU" sz="3600" b="1" dirty="0"/>
            </a:br>
            <a:r>
              <a:rPr lang="ru-RU" sz="3600" b="1" dirty="0"/>
              <a:t>Если спелый — все довольны,</a:t>
            </a:r>
            <a:br>
              <a:rPr lang="ru-RU" sz="3600" b="1" dirty="0"/>
            </a:br>
            <a:r>
              <a:rPr lang="ru-RU" sz="3600" b="1" dirty="0"/>
              <a:t>Так приятен он на вкус,</a:t>
            </a:r>
            <a:br>
              <a:rPr lang="ru-RU" sz="3600" b="1" dirty="0"/>
            </a:br>
            <a:r>
              <a:rPr lang="ru-RU" sz="3600" b="1" dirty="0"/>
              <a:t>И зовут </a:t>
            </a:r>
            <a:r>
              <a:rPr lang="ru-RU" sz="3600" b="1" dirty="0" smtClean="0"/>
              <a:t>его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309306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Окраской — сероватая,</a:t>
            </a:r>
            <a:br>
              <a:rPr lang="ru-RU" sz="4000" b="1" dirty="0"/>
            </a:br>
            <a:r>
              <a:rPr lang="ru-RU" sz="4000" b="1" dirty="0"/>
              <a:t>Повадкой — вороватая,</a:t>
            </a:r>
            <a:br>
              <a:rPr lang="ru-RU" sz="4000" b="1" dirty="0"/>
            </a:br>
            <a:r>
              <a:rPr lang="ru-RU" sz="4000" b="1" dirty="0"/>
              <a:t>Крикунья хрипловатая —</a:t>
            </a:r>
            <a:br>
              <a:rPr lang="ru-RU" sz="4000" b="1" dirty="0"/>
            </a:br>
            <a:r>
              <a:rPr lang="ru-RU" sz="4000" b="1" dirty="0"/>
              <a:t>Известная персона.</a:t>
            </a:r>
            <a:br>
              <a:rPr lang="ru-RU" sz="4000" b="1" dirty="0"/>
            </a:br>
            <a:r>
              <a:rPr lang="ru-RU" sz="4000" b="1" dirty="0"/>
              <a:t>Это… </a:t>
            </a:r>
          </a:p>
        </p:txBody>
      </p:sp>
    </p:spTree>
    <p:extLst>
      <p:ext uri="{BB962C8B-B14F-4D97-AF65-F5344CB8AC3E}">
        <p14:creationId xmlns:p14="http://schemas.microsoft.com/office/powerpoint/2010/main" val="681516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Ездить нужно осторожно,</a:t>
            </a:r>
            <a:br>
              <a:rPr lang="ru-RU" sz="4000" b="1" dirty="0"/>
            </a:br>
            <a:r>
              <a:rPr lang="ru-RU" sz="4000" b="1" dirty="0"/>
              <a:t>За рога держаться можно.</a:t>
            </a:r>
            <a:br>
              <a:rPr lang="ru-RU" sz="4000" b="1" dirty="0"/>
            </a:br>
            <a:r>
              <a:rPr lang="ru-RU" sz="4000" b="1" dirty="0"/>
              <a:t>Жаль вот только гривы нет…</a:t>
            </a:r>
            <a:br>
              <a:rPr lang="ru-RU" sz="4000" b="1" dirty="0"/>
            </a:br>
            <a:r>
              <a:rPr lang="ru-RU" sz="4000" b="1" dirty="0"/>
              <a:t>Что за конь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285522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Я весь день ловлю жучков,</a:t>
            </a:r>
            <a:br>
              <a:rPr lang="ru-RU" sz="3600" b="1" dirty="0"/>
            </a:br>
            <a:r>
              <a:rPr lang="ru-RU" sz="3600" b="1" dirty="0"/>
              <a:t>Уплетаю червячков.</a:t>
            </a:r>
            <a:br>
              <a:rPr lang="ru-RU" sz="3600" b="1" dirty="0"/>
            </a:br>
            <a:r>
              <a:rPr lang="ru-RU" sz="3600" b="1" dirty="0"/>
              <a:t>В теплый край не улетаю,</a:t>
            </a:r>
            <a:br>
              <a:rPr lang="ru-RU" sz="3600" b="1" dirty="0"/>
            </a:br>
            <a:r>
              <a:rPr lang="ru-RU" sz="3600" b="1" dirty="0"/>
              <a:t>Здесь, под крышей обитаю.</a:t>
            </a:r>
            <a:br>
              <a:rPr lang="ru-RU" sz="3600" b="1" dirty="0"/>
            </a:br>
            <a:r>
              <a:rPr lang="ru-RU" sz="3600" b="1" dirty="0"/>
              <a:t>Чик-чирик! Не робей!</a:t>
            </a:r>
            <a:br>
              <a:rPr lang="ru-RU" sz="3600" b="1" dirty="0"/>
            </a:br>
            <a:r>
              <a:rPr lang="ru-RU" sz="3600" b="1" dirty="0"/>
              <a:t>Я </a:t>
            </a:r>
            <a:r>
              <a:rPr lang="ru-RU" sz="3600" b="1" dirty="0" smtClean="0"/>
              <a:t>бывалый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289791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052736"/>
            <a:ext cx="80648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Добродушен, деловит, </a:t>
            </a:r>
            <a:br>
              <a:rPr lang="ru-RU" sz="4000" b="1" dirty="0"/>
            </a:br>
            <a:r>
              <a:rPr lang="ru-RU" sz="4000" b="1" dirty="0"/>
              <a:t>Весь иголками покрыт. </a:t>
            </a:r>
            <a:br>
              <a:rPr lang="ru-RU" sz="4000" b="1" dirty="0"/>
            </a:br>
            <a:r>
              <a:rPr lang="ru-RU" sz="4000" b="1" dirty="0"/>
              <a:t>Слышишь топот шустрых ножек? </a:t>
            </a:r>
            <a:br>
              <a:rPr lang="ru-RU" sz="4000" b="1" dirty="0"/>
            </a:br>
            <a:r>
              <a:rPr lang="ru-RU" sz="4000" b="1" dirty="0"/>
              <a:t>Это наш </a:t>
            </a:r>
            <a:r>
              <a:rPr lang="ru-RU" sz="4000" b="1" dirty="0" smtClean="0"/>
              <a:t>приятель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071899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3-тур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204864"/>
            <a:ext cx="707661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Живые рисунки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6567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4-тур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032934"/>
            <a:ext cx="77541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 двух слог одно слово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7217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5-тур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3070" y="1628800"/>
            <a:ext cx="813786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Закольдованные</a:t>
            </a: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слова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1999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6-тур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042672"/>
            <a:ext cx="6906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Моя любимая сказка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3342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1-тур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65644" y="1772816"/>
            <a:ext cx="741138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80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Золотой сундук</a:t>
            </a:r>
            <a:endParaRPr lang="ru-RU" sz="80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978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2941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800" b="1" dirty="0" smtClean="0"/>
              <a:t>2-тур</a:t>
            </a:r>
            <a:endParaRPr lang="ru-RU" sz="4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88640"/>
            <a:ext cx="489585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58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484784"/>
            <a:ext cx="5976664" cy="2548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/>
              <a:t>На ветке не птичка — </a:t>
            </a:r>
          </a:p>
          <a:p>
            <a:pPr marL="0" indent="0">
              <a:buNone/>
            </a:pPr>
            <a:r>
              <a:rPr lang="ru-RU" sz="4000" b="1" dirty="0"/>
              <a:t>Зверек-невеличка. </a:t>
            </a:r>
          </a:p>
          <a:p>
            <a:pPr marL="0" indent="0">
              <a:buNone/>
            </a:pPr>
            <a:r>
              <a:rPr lang="ru-RU" sz="4000" b="1" dirty="0"/>
              <a:t>Мех теплый, как грелка. </a:t>
            </a:r>
          </a:p>
          <a:p>
            <a:pPr marL="0" indent="0">
              <a:buNone/>
            </a:pPr>
            <a:r>
              <a:rPr lang="ru-RU" sz="4000" b="1" dirty="0"/>
              <a:t>Кто же это?...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6765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484784"/>
            <a:ext cx="6059016" cy="4525963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/>
              <a:t>Если солнце припекает,</a:t>
            </a:r>
          </a:p>
          <a:p>
            <a:pPr marL="0" indent="0">
              <a:buNone/>
            </a:pPr>
            <a:r>
              <a:rPr lang="ru-RU" sz="4000" b="1" dirty="0"/>
              <a:t>Или мочит дождь газон,</a:t>
            </a:r>
          </a:p>
          <a:p>
            <a:pPr marL="0" indent="0">
              <a:buNone/>
            </a:pPr>
            <a:r>
              <a:rPr lang="ru-RU" sz="4000" b="1" dirty="0"/>
              <a:t>Это нас не испугает,</a:t>
            </a:r>
          </a:p>
          <a:p>
            <a:pPr marL="0" indent="0">
              <a:buNone/>
            </a:pPr>
            <a:r>
              <a:rPr lang="ru-RU" sz="4000" b="1" dirty="0"/>
              <a:t>Нас с тобой укроет</a:t>
            </a:r>
            <a:r>
              <a:rPr lang="ru-RU" sz="4000" b="1" dirty="0" smtClean="0"/>
              <a:t>…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17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556792"/>
            <a:ext cx="73448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Добродушен, деловит, </a:t>
            </a:r>
          </a:p>
          <a:p>
            <a:pPr marL="0" indent="0">
              <a:buNone/>
            </a:pPr>
            <a:r>
              <a:rPr lang="ru-RU" sz="3600" b="1" dirty="0"/>
              <a:t>Весь иголками покрыт. </a:t>
            </a:r>
          </a:p>
          <a:p>
            <a:pPr marL="0" indent="0">
              <a:buNone/>
            </a:pPr>
            <a:r>
              <a:rPr lang="ru-RU" sz="3600" b="1" dirty="0"/>
              <a:t>Слышишь топот шустрых ножек? </a:t>
            </a:r>
          </a:p>
          <a:p>
            <a:pPr marL="0" indent="0">
              <a:buNone/>
            </a:pPr>
            <a:r>
              <a:rPr lang="ru-RU" sz="3600" b="1" dirty="0"/>
              <a:t>Это наш приятель…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77159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340768"/>
            <a:ext cx="7272808" cy="4525963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/>
              <a:t>Только ласточки-касатки</a:t>
            </a:r>
          </a:p>
          <a:p>
            <a:pPr marL="0" indent="0">
              <a:buNone/>
            </a:pPr>
            <a:r>
              <a:rPr lang="ru-RU" sz="4000" b="1" dirty="0"/>
              <a:t>Прилетят весенним днём,</a:t>
            </a:r>
          </a:p>
          <a:p>
            <a:pPr marL="0" indent="0">
              <a:buNone/>
            </a:pPr>
            <a:r>
              <a:rPr lang="ru-RU" sz="4000" b="1" dirty="0"/>
              <a:t>Значит, помните, ребятки,</a:t>
            </a:r>
          </a:p>
          <a:p>
            <a:pPr marL="0" indent="0">
              <a:buNone/>
            </a:pPr>
            <a:r>
              <a:rPr lang="ru-RU" sz="4000" b="1" dirty="0"/>
              <a:t>Скоро грянет первый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50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2"/>
            <a:ext cx="7416824" cy="4525963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/>
              <a:t>Вот хорошая примета:</a:t>
            </a:r>
          </a:p>
          <a:p>
            <a:pPr marL="0" indent="0">
              <a:buNone/>
            </a:pPr>
            <a:r>
              <a:rPr lang="ru-RU" sz="4400" b="1" dirty="0"/>
              <a:t>Как туман насядет летом,</a:t>
            </a:r>
          </a:p>
          <a:p>
            <a:pPr marL="0" indent="0">
              <a:buNone/>
            </a:pPr>
            <a:r>
              <a:rPr lang="ru-RU" sz="4400" b="1" dirty="0"/>
              <a:t>Значит, срочно с туесками</a:t>
            </a:r>
          </a:p>
          <a:p>
            <a:pPr marL="0" indent="0">
              <a:buNone/>
            </a:pPr>
            <a:r>
              <a:rPr lang="ru-RU" sz="4400" b="1" dirty="0"/>
              <a:t>В лес идите за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789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/>
              <a:t>Заселяясь в новый дом,</a:t>
            </a:r>
          </a:p>
          <a:p>
            <a:pPr marL="0" indent="0">
              <a:buNone/>
            </a:pPr>
            <a:r>
              <a:rPr lang="ru-RU" sz="3600" b="1" dirty="0"/>
              <a:t>Заходи в него с котом.</a:t>
            </a:r>
          </a:p>
          <a:p>
            <a:pPr marL="0" indent="0">
              <a:buNone/>
            </a:pPr>
            <a:r>
              <a:rPr lang="ru-RU" sz="3600" b="1" dirty="0"/>
              <a:t>Где уляжется он спать -</a:t>
            </a:r>
          </a:p>
          <a:p>
            <a:pPr marL="0" indent="0">
              <a:buNone/>
            </a:pPr>
            <a:r>
              <a:rPr lang="ru-RU" sz="3600" b="1" dirty="0"/>
              <a:t>Там и ставь свою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469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A0000"/>
      </a:hlink>
      <a:folHlink>
        <a:srgbClr val="FAC08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151</Words>
  <Application>Microsoft Office PowerPoint</Application>
  <PresentationFormat>Экран (4:3)</PresentationFormat>
  <Paragraphs>40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Тема Office</vt:lpstr>
      <vt:lpstr>Презентация PowerPoint</vt:lpstr>
      <vt:lpstr>1-тур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3-тур</vt:lpstr>
      <vt:lpstr>4-тур</vt:lpstr>
      <vt:lpstr>5-тур</vt:lpstr>
      <vt:lpstr>6-тур</vt:lpstr>
    </vt:vector>
  </TitlesOfParts>
  <Company>МАОУ лицей №21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Сказочные</dc:title>
  <dc:creator>Ранько Елена</dc:creator>
  <cp:lastModifiedBy>222</cp:lastModifiedBy>
  <cp:revision>51</cp:revision>
  <dcterms:created xsi:type="dcterms:W3CDTF">2015-04-19T15:51:03Z</dcterms:created>
  <dcterms:modified xsi:type="dcterms:W3CDTF">2019-11-18T17:48:54Z</dcterms:modified>
</cp:coreProperties>
</file>