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20" r:id="rId2"/>
    <p:sldMasterId id="2147483732" r:id="rId3"/>
    <p:sldMasterId id="2147483744" r:id="rId4"/>
  </p:sldMasterIdLst>
  <p:notesMasterIdLst>
    <p:notesMasterId r:id="rId34"/>
  </p:notesMasterIdLst>
  <p:sldIdLst>
    <p:sldId id="312" r:id="rId5"/>
    <p:sldId id="286" r:id="rId6"/>
    <p:sldId id="313" r:id="rId7"/>
    <p:sldId id="309" r:id="rId8"/>
    <p:sldId id="304" r:id="rId9"/>
    <p:sldId id="310" r:id="rId10"/>
    <p:sldId id="314" r:id="rId11"/>
    <p:sldId id="291" r:id="rId12"/>
    <p:sldId id="259" r:id="rId13"/>
    <p:sldId id="258" r:id="rId14"/>
    <p:sldId id="256" r:id="rId15"/>
    <p:sldId id="283" r:id="rId16"/>
    <p:sldId id="292" r:id="rId17"/>
    <p:sldId id="295" r:id="rId18"/>
    <p:sldId id="318" r:id="rId19"/>
    <p:sldId id="319" r:id="rId20"/>
    <p:sldId id="320" r:id="rId21"/>
    <p:sldId id="321" r:id="rId22"/>
    <p:sldId id="300" r:id="rId23"/>
    <p:sldId id="301" r:id="rId24"/>
    <p:sldId id="315" r:id="rId25"/>
    <p:sldId id="316" r:id="rId26"/>
    <p:sldId id="264" r:id="rId27"/>
    <p:sldId id="302" r:id="rId28"/>
    <p:sldId id="273" r:id="rId29"/>
    <p:sldId id="327" r:id="rId30"/>
    <p:sldId id="326" r:id="rId31"/>
    <p:sldId id="269" r:id="rId32"/>
    <p:sldId id="325"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287C22-86EC-4E13-9CB1-A93D0A1E141A}" type="datetimeFigureOut">
              <a:rPr lang="ru-RU" smtClean="0"/>
              <a:pPr/>
              <a:t>10.03.2018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D36201-0B12-4641-8425-6CCAF4148BA2}" type="slidenum">
              <a:rPr lang="ru-RU" smtClean="0"/>
              <a:pPr/>
              <a:t>‹#›</a:t>
            </a:fld>
            <a:endParaRPr lang="ru-RU"/>
          </a:p>
        </p:txBody>
      </p:sp>
    </p:spTree>
    <p:extLst>
      <p:ext uri="{BB962C8B-B14F-4D97-AF65-F5344CB8AC3E}">
        <p14:creationId xmlns="" xmlns:p14="http://schemas.microsoft.com/office/powerpoint/2010/main" val="569491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6D36201-0B12-4641-8425-6CCAF4148BA2}" type="slidenum">
              <a:rPr lang="ru-RU" smtClean="0"/>
              <a:pPr/>
              <a:t>28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3E6E6E5-62F6-4E90-9AC1-E20AD4BEE808}" type="datetimeFigureOut">
              <a:rPr lang="ru-RU" smtClean="0"/>
              <a:pPr/>
              <a:t>10.03.2018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E7975E-6534-4DFB-987B-3E1BAFEE8478}"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3E6E6E5-62F6-4E90-9AC1-E20AD4BEE808}" type="datetimeFigureOut">
              <a:rPr lang="ru-RU" smtClean="0"/>
              <a:pPr/>
              <a:t>10.03.2018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E7975E-6534-4DFB-987B-3E1BAFEE847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E6E6E5-62F6-4E90-9AC1-E20AD4BEE808}" type="datetimeFigureOut">
              <a:rPr lang="ru-RU" smtClean="0"/>
              <a:pPr/>
              <a:t>10.03.2018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E7975E-6534-4DFB-987B-3E1BAFEE847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CD490132-63BA-4582-94BF-0FDA0BD8AAE9}" type="datetimeFigureOut">
              <a:rPr lang="ru-RU" smtClean="0">
                <a:solidFill>
                  <a:srgbClr val="DEF5FA">
                    <a:shade val="90000"/>
                  </a:srgbClr>
                </a:solidFill>
              </a:rPr>
              <a:pPr/>
              <a:t>10.03.2018</a:t>
            </a:fld>
            <a:endParaRPr lang="ru-RU">
              <a:solidFill>
                <a:srgbClr val="DEF5FA">
                  <a:shade val="90000"/>
                </a:srgbClr>
              </a:solidFill>
            </a:endParaRPr>
          </a:p>
        </p:txBody>
      </p:sp>
      <p:sp>
        <p:nvSpPr>
          <p:cNvPr id="19" name="Нижний колонтитул 18"/>
          <p:cNvSpPr>
            <a:spLocks noGrp="1"/>
          </p:cNvSpPr>
          <p:nvPr>
            <p:ph type="ftr" sz="quarter" idx="11"/>
          </p:nvPr>
        </p:nvSpPr>
        <p:spPr/>
        <p:txBody>
          <a:bodyPr/>
          <a:lstStyle/>
          <a:p>
            <a:endParaRPr lang="ru-RU">
              <a:solidFill>
                <a:srgbClr val="DEF5FA">
                  <a:shade val="90000"/>
                </a:srgbClr>
              </a:solidFill>
            </a:endParaRPr>
          </a:p>
        </p:txBody>
      </p:sp>
      <p:sp>
        <p:nvSpPr>
          <p:cNvPr id="27" name="Номер слайда 26"/>
          <p:cNvSpPr>
            <a:spLocks noGrp="1"/>
          </p:cNvSpPr>
          <p:nvPr>
            <p:ph type="sldNum" sz="quarter" idx="12"/>
          </p:nvPr>
        </p:nvSpPr>
        <p:spPr/>
        <p:txBody>
          <a:bodyPr/>
          <a:lstStyle/>
          <a:p>
            <a:fld id="{6C1DCA21-B2EF-42B0-9402-0E5293CCBD37}" type="slidenum">
              <a:rPr lang="ru-RU" smtClean="0">
                <a:solidFill>
                  <a:srgbClr val="DEF5FA">
                    <a:shade val="90000"/>
                  </a:srgbClr>
                </a:solidFill>
              </a:rPr>
              <a:pPr/>
              <a:t>‹#›</a:t>
            </a:fld>
            <a:endParaRPr lang="ru-RU">
              <a:solidFill>
                <a:srgbClr val="DEF5FA">
                  <a:shade val="90000"/>
                </a:srgbClr>
              </a:solidFill>
            </a:endParaRPr>
          </a:p>
        </p:txBody>
      </p:sp>
    </p:spTree>
    <p:extLst>
      <p:ext uri="{BB962C8B-B14F-4D97-AF65-F5344CB8AC3E}">
        <p14:creationId xmlns="" xmlns:p14="http://schemas.microsoft.com/office/powerpoint/2010/main" val="400806099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D490132-63BA-4582-94BF-0FDA0BD8AAE9}" type="datetimeFigureOut">
              <a:rPr lang="ru-RU" smtClean="0">
                <a:solidFill>
                  <a:srgbClr val="464646">
                    <a:shade val="90000"/>
                  </a:srgbClr>
                </a:solidFill>
              </a:rPr>
              <a:pPr/>
              <a:t>10.03.2018</a:t>
            </a:fld>
            <a:endParaRPr lang="ru-RU">
              <a:solidFill>
                <a:srgbClr val="464646">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464646">
                  <a:shade val="90000"/>
                </a:srgbClr>
              </a:solidFill>
            </a:endParaRPr>
          </a:p>
        </p:txBody>
      </p:sp>
      <p:sp>
        <p:nvSpPr>
          <p:cNvPr id="6" name="Номер слайда 5"/>
          <p:cNvSpPr>
            <a:spLocks noGrp="1"/>
          </p:cNvSpPr>
          <p:nvPr>
            <p:ph type="sldNum" sz="quarter" idx="12"/>
          </p:nvPr>
        </p:nvSpPr>
        <p:spPr/>
        <p:txBody>
          <a:bodyPr/>
          <a:lstStyle/>
          <a:p>
            <a:fld id="{6C1DCA21-B2EF-42B0-9402-0E5293CCBD37}" type="slidenum">
              <a:rPr lang="ru-RU" smtClean="0">
                <a:solidFill>
                  <a:srgbClr val="464646">
                    <a:shade val="90000"/>
                  </a:srgbClr>
                </a:solidFill>
              </a:rPr>
              <a:pPr/>
              <a:t>‹#›</a:t>
            </a:fld>
            <a:endParaRPr lang="ru-RU">
              <a:solidFill>
                <a:srgbClr val="464646">
                  <a:shade val="90000"/>
                </a:srgbClr>
              </a:solidFill>
            </a:endParaRPr>
          </a:p>
        </p:txBody>
      </p:sp>
    </p:spTree>
    <p:extLst>
      <p:ext uri="{BB962C8B-B14F-4D97-AF65-F5344CB8AC3E}">
        <p14:creationId xmlns="" xmlns:p14="http://schemas.microsoft.com/office/powerpoint/2010/main" val="2288137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D490132-63BA-4582-94BF-0FDA0BD8AAE9}" type="datetimeFigureOut">
              <a:rPr lang="ru-RU" smtClean="0">
                <a:solidFill>
                  <a:srgbClr val="DEF5FA">
                    <a:shade val="90000"/>
                  </a:srgbClr>
                </a:solidFill>
              </a:rPr>
              <a:pPr/>
              <a:t>10.03.2018</a:t>
            </a:fld>
            <a:endParaRPr lang="ru-RU">
              <a:solidFill>
                <a:srgbClr val="DEF5FA">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DEF5FA">
                  <a:shade val="90000"/>
                </a:srgbClr>
              </a:solidFill>
            </a:endParaRPr>
          </a:p>
        </p:txBody>
      </p:sp>
      <p:sp>
        <p:nvSpPr>
          <p:cNvPr id="6" name="Номер слайда 5"/>
          <p:cNvSpPr>
            <a:spLocks noGrp="1"/>
          </p:cNvSpPr>
          <p:nvPr>
            <p:ph type="sldNum" sz="quarter" idx="12"/>
          </p:nvPr>
        </p:nvSpPr>
        <p:spPr/>
        <p:txBody>
          <a:bodyPr/>
          <a:lstStyle/>
          <a:p>
            <a:fld id="{6C1DCA21-B2EF-42B0-9402-0E5293CCBD37}" type="slidenum">
              <a:rPr lang="ru-RU" smtClean="0">
                <a:solidFill>
                  <a:srgbClr val="DEF5FA">
                    <a:shade val="90000"/>
                  </a:srgbClr>
                </a:solidFill>
              </a:rPr>
              <a:pPr/>
              <a:t>‹#›</a:t>
            </a:fld>
            <a:endParaRPr lang="ru-RU">
              <a:solidFill>
                <a:srgbClr val="DEF5FA">
                  <a:shade val="90000"/>
                </a:srgbClr>
              </a:solidFill>
            </a:endParaRPr>
          </a:p>
        </p:txBody>
      </p:sp>
    </p:spTree>
    <p:extLst>
      <p:ext uri="{BB962C8B-B14F-4D97-AF65-F5344CB8AC3E}">
        <p14:creationId xmlns="" xmlns:p14="http://schemas.microsoft.com/office/powerpoint/2010/main" val="304886249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D490132-63BA-4582-94BF-0FDA0BD8AAE9}" type="datetimeFigureOut">
              <a:rPr lang="ru-RU" smtClean="0">
                <a:solidFill>
                  <a:srgbClr val="464646">
                    <a:shade val="90000"/>
                  </a:srgbClr>
                </a:solidFill>
              </a:rPr>
              <a:pPr/>
              <a:t>10.03.2018</a:t>
            </a:fld>
            <a:endParaRPr lang="ru-RU">
              <a:solidFill>
                <a:srgbClr val="464646">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464646">
                  <a:shade val="90000"/>
                </a:srgbClr>
              </a:solidFill>
            </a:endParaRPr>
          </a:p>
        </p:txBody>
      </p:sp>
      <p:sp>
        <p:nvSpPr>
          <p:cNvPr id="7" name="Номер слайда 6"/>
          <p:cNvSpPr>
            <a:spLocks noGrp="1"/>
          </p:cNvSpPr>
          <p:nvPr>
            <p:ph type="sldNum" sz="quarter" idx="12"/>
          </p:nvPr>
        </p:nvSpPr>
        <p:spPr/>
        <p:txBody>
          <a:bodyPr/>
          <a:lstStyle/>
          <a:p>
            <a:fld id="{6C1DCA21-B2EF-42B0-9402-0E5293CCBD37}" type="slidenum">
              <a:rPr lang="ru-RU" smtClean="0">
                <a:solidFill>
                  <a:srgbClr val="464646">
                    <a:shade val="90000"/>
                  </a:srgbClr>
                </a:solidFill>
              </a:rPr>
              <a:pPr/>
              <a:t>‹#›</a:t>
            </a:fld>
            <a:endParaRPr lang="ru-RU">
              <a:solidFill>
                <a:srgbClr val="464646">
                  <a:shade val="90000"/>
                </a:srgbClr>
              </a:solidFill>
            </a:endParaRPr>
          </a:p>
        </p:txBody>
      </p:sp>
    </p:spTree>
    <p:extLst>
      <p:ext uri="{BB962C8B-B14F-4D97-AF65-F5344CB8AC3E}">
        <p14:creationId xmlns="" xmlns:p14="http://schemas.microsoft.com/office/powerpoint/2010/main" val="3950636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D490132-63BA-4582-94BF-0FDA0BD8AAE9}" type="datetimeFigureOut">
              <a:rPr lang="ru-RU" smtClean="0">
                <a:solidFill>
                  <a:srgbClr val="464646">
                    <a:shade val="90000"/>
                  </a:srgbClr>
                </a:solidFill>
              </a:rPr>
              <a:pPr/>
              <a:t>10.03.2018</a:t>
            </a:fld>
            <a:endParaRPr lang="ru-RU">
              <a:solidFill>
                <a:srgbClr val="464646">
                  <a:shade val="90000"/>
                </a:srgbClr>
              </a:solidFill>
            </a:endParaRPr>
          </a:p>
        </p:txBody>
      </p:sp>
      <p:sp>
        <p:nvSpPr>
          <p:cNvPr id="8" name="Нижний колонтитул 7"/>
          <p:cNvSpPr>
            <a:spLocks noGrp="1"/>
          </p:cNvSpPr>
          <p:nvPr>
            <p:ph type="ftr" sz="quarter" idx="11"/>
          </p:nvPr>
        </p:nvSpPr>
        <p:spPr/>
        <p:txBody>
          <a:bodyPr/>
          <a:lstStyle/>
          <a:p>
            <a:endParaRPr lang="ru-RU">
              <a:solidFill>
                <a:srgbClr val="464646">
                  <a:shade val="90000"/>
                </a:srgbClr>
              </a:solidFill>
            </a:endParaRPr>
          </a:p>
        </p:txBody>
      </p:sp>
      <p:sp>
        <p:nvSpPr>
          <p:cNvPr id="9" name="Номер слайда 8"/>
          <p:cNvSpPr>
            <a:spLocks noGrp="1"/>
          </p:cNvSpPr>
          <p:nvPr>
            <p:ph type="sldNum" sz="quarter" idx="12"/>
          </p:nvPr>
        </p:nvSpPr>
        <p:spPr/>
        <p:txBody>
          <a:bodyPr/>
          <a:lstStyle/>
          <a:p>
            <a:fld id="{6C1DCA21-B2EF-42B0-9402-0E5293CCBD37}" type="slidenum">
              <a:rPr lang="ru-RU" smtClean="0">
                <a:solidFill>
                  <a:srgbClr val="464646">
                    <a:shade val="90000"/>
                  </a:srgbClr>
                </a:solidFill>
              </a:rPr>
              <a:pPr/>
              <a:t>‹#›</a:t>
            </a:fld>
            <a:endParaRPr lang="ru-RU">
              <a:solidFill>
                <a:srgbClr val="464646">
                  <a:shade val="90000"/>
                </a:srgbClr>
              </a:solidFill>
            </a:endParaRPr>
          </a:p>
        </p:txBody>
      </p:sp>
    </p:spTree>
    <p:extLst>
      <p:ext uri="{BB962C8B-B14F-4D97-AF65-F5344CB8AC3E}">
        <p14:creationId xmlns="" xmlns:p14="http://schemas.microsoft.com/office/powerpoint/2010/main" val="556802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D490132-63BA-4582-94BF-0FDA0BD8AAE9}" type="datetimeFigureOut">
              <a:rPr lang="ru-RU" smtClean="0">
                <a:solidFill>
                  <a:srgbClr val="464646">
                    <a:shade val="90000"/>
                  </a:srgbClr>
                </a:solidFill>
              </a:rPr>
              <a:pPr/>
              <a:t>10.03.2018</a:t>
            </a:fld>
            <a:endParaRPr lang="ru-RU">
              <a:solidFill>
                <a:srgbClr val="464646">
                  <a:shade val="90000"/>
                </a:srgbClr>
              </a:solidFill>
            </a:endParaRPr>
          </a:p>
        </p:txBody>
      </p:sp>
      <p:sp>
        <p:nvSpPr>
          <p:cNvPr id="4" name="Нижний колонтитул 3"/>
          <p:cNvSpPr>
            <a:spLocks noGrp="1"/>
          </p:cNvSpPr>
          <p:nvPr>
            <p:ph type="ftr" sz="quarter" idx="11"/>
          </p:nvPr>
        </p:nvSpPr>
        <p:spPr/>
        <p:txBody>
          <a:bodyPr/>
          <a:lstStyle/>
          <a:p>
            <a:endParaRPr lang="ru-RU">
              <a:solidFill>
                <a:srgbClr val="464646">
                  <a:shade val="90000"/>
                </a:srgbClr>
              </a:solidFill>
            </a:endParaRPr>
          </a:p>
        </p:txBody>
      </p:sp>
      <p:sp>
        <p:nvSpPr>
          <p:cNvPr id="5" name="Номер слайда 4"/>
          <p:cNvSpPr>
            <a:spLocks noGrp="1"/>
          </p:cNvSpPr>
          <p:nvPr>
            <p:ph type="sldNum" sz="quarter" idx="12"/>
          </p:nvPr>
        </p:nvSpPr>
        <p:spPr/>
        <p:txBody>
          <a:bodyPr/>
          <a:lstStyle/>
          <a:p>
            <a:fld id="{6C1DCA21-B2EF-42B0-9402-0E5293CCBD37}" type="slidenum">
              <a:rPr lang="ru-RU" smtClean="0">
                <a:solidFill>
                  <a:srgbClr val="464646">
                    <a:shade val="90000"/>
                  </a:srgbClr>
                </a:solidFill>
              </a:rPr>
              <a:pPr/>
              <a:t>‹#›</a:t>
            </a:fld>
            <a:endParaRPr lang="ru-RU">
              <a:solidFill>
                <a:srgbClr val="464646">
                  <a:shade val="90000"/>
                </a:srgbClr>
              </a:solidFill>
            </a:endParaRPr>
          </a:p>
        </p:txBody>
      </p:sp>
    </p:spTree>
    <p:extLst>
      <p:ext uri="{BB962C8B-B14F-4D97-AF65-F5344CB8AC3E}">
        <p14:creationId xmlns="" xmlns:p14="http://schemas.microsoft.com/office/powerpoint/2010/main" val="3156654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D490132-63BA-4582-94BF-0FDA0BD8AAE9}" type="datetimeFigureOut">
              <a:rPr lang="ru-RU" smtClean="0">
                <a:solidFill>
                  <a:srgbClr val="464646">
                    <a:shade val="90000"/>
                  </a:srgbClr>
                </a:solidFill>
              </a:rPr>
              <a:pPr/>
              <a:t>10.03.2018</a:t>
            </a:fld>
            <a:endParaRPr lang="ru-RU">
              <a:solidFill>
                <a:srgbClr val="464646">
                  <a:shade val="90000"/>
                </a:srgbClr>
              </a:solidFill>
            </a:endParaRPr>
          </a:p>
        </p:txBody>
      </p:sp>
      <p:sp>
        <p:nvSpPr>
          <p:cNvPr id="3" name="Нижний колонтитул 2"/>
          <p:cNvSpPr>
            <a:spLocks noGrp="1"/>
          </p:cNvSpPr>
          <p:nvPr>
            <p:ph type="ftr" sz="quarter" idx="11"/>
          </p:nvPr>
        </p:nvSpPr>
        <p:spPr/>
        <p:txBody>
          <a:bodyPr/>
          <a:lstStyle/>
          <a:p>
            <a:endParaRPr lang="ru-RU">
              <a:solidFill>
                <a:srgbClr val="464646">
                  <a:shade val="90000"/>
                </a:srgbClr>
              </a:solidFill>
            </a:endParaRPr>
          </a:p>
        </p:txBody>
      </p:sp>
      <p:sp>
        <p:nvSpPr>
          <p:cNvPr id="4" name="Номер слайда 3"/>
          <p:cNvSpPr>
            <a:spLocks noGrp="1"/>
          </p:cNvSpPr>
          <p:nvPr>
            <p:ph type="sldNum" sz="quarter" idx="12"/>
          </p:nvPr>
        </p:nvSpPr>
        <p:spPr/>
        <p:txBody>
          <a:bodyPr/>
          <a:lstStyle/>
          <a:p>
            <a:fld id="{6C1DCA21-B2EF-42B0-9402-0E5293CCBD37}" type="slidenum">
              <a:rPr lang="ru-RU" smtClean="0">
                <a:solidFill>
                  <a:srgbClr val="464646">
                    <a:shade val="90000"/>
                  </a:srgbClr>
                </a:solidFill>
              </a:rPr>
              <a:pPr/>
              <a:t>‹#›</a:t>
            </a:fld>
            <a:endParaRPr lang="ru-RU">
              <a:solidFill>
                <a:srgbClr val="464646">
                  <a:shade val="90000"/>
                </a:srgbClr>
              </a:solidFill>
            </a:endParaRPr>
          </a:p>
        </p:txBody>
      </p:sp>
    </p:spTree>
    <p:extLst>
      <p:ext uri="{BB962C8B-B14F-4D97-AF65-F5344CB8AC3E}">
        <p14:creationId xmlns="" xmlns:p14="http://schemas.microsoft.com/office/powerpoint/2010/main" val="2340975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D490132-63BA-4582-94BF-0FDA0BD8AAE9}" type="datetimeFigureOut">
              <a:rPr lang="ru-RU" smtClean="0">
                <a:solidFill>
                  <a:srgbClr val="464646">
                    <a:shade val="90000"/>
                  </a:srgbClr>
                </a:solidFill>
              </a:rPr>
              <a:pPr/>
              <a:t>10.03.2018</a:t>
            </a:fld>
            <a:endParaRPr lang="ru-RU">
              <a:solidFill>
                <a:srgbClr val="464646">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464646">
                  <a:shade val="90000"/>
                </a:srgbClr>
              </a:solidFill>
            </a:endParaRPr>
          </a:p>
        </p:txBody>
      </p:sp>
      <p:sp>
        <p:nvSpPr>
          <p:cNvPr id="7" name="Номер слайда 6"/>
          <p:cNvSpPr>
            <a:spLocks noGrp="1"/>
          </p:cNvSpPr>
          <p:nvPr>
            <p:ph type="sldNum" sz="quarter" idx="12"/>
          </p:nvPr>
        </p:nvSpPr>
        <p:spPr/>
        <p:txBody>
          <a:bodyPr/>
          <a:lstStyle/>
          <a:p>
            <a:fld id="{6C1DCA21-B2EF-42B0-9402-0E5293CCBD37}" type="slidenum">
              <a:rPr lang="ru-RU" smtClean="0">
                <a:solidFill>
                  <a:srgbClr val="464646">
                    <a:shade val="90000"/>
                  </a:srgbClr>
                </a:solidFill>
              </a:rPr>
              <a:pPr/>
              <a:t>‹#›</a:t>
            </a:fld>
            <a:endParaRPr lang="ru-RU">
              <a:solidFill>
                <a:srgbClr val="464646">
                  <a:shade val="90000"/>
                </a:srgbClr>
              </a:solidFill>
            </a:endParaRPr>
          </a:p>
        </p:txBody>
      </p:sp>
    </p:spTree>
    <p:extLst>
      <p:ext uri="{BB962C8B-B14F-4D97-AF65-F5344CB8AC3E}">
        <p14:creationId xmlns="" xmlns:p14="http://schemas.microsoft.com/office/powerpoint/2010/main" val="1005930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E6E6E5-62F6-4E90-9AC1-E20AD4BEE808}" type="datetimeFigureOut">
              <a:rPr lang="ru-RU" smtClean="0"/>
              <a:pPr/>
              <a:t>10.03.2018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E7975E-6534-4DFB-987B-3E1BAFEE8478}"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D490132-63BA-4582-94BF-0FDA0BD8AAE9}" type="datetimeFigureOut">
              <a:rPr lang="ru-RU" smtClean="0">
                <a:solidFill>
                  <a:srgbClr val="464646">
                    <a:shade val="90000"/>
                  </a:srgbClr>
                </a:solidFill>
              </a:rPr>
              <a:pPr/>
              <a:t>10.03.2018</a:t>
            </a:fld>
            <a:endParaRPr lang="ru-RU">
              <a:solidFill>
                <a:srgbClr val="464646">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464646">
                  <a:shade val="90000"/>
                </a:srgbClr>
              </a:solidFill>
            </a:endParaRPr>
          </a:p>
        </p:txBody>
      </p:sp>
      <p:sp>
        <p:nvSpPr>
          <p:cNvPr id="7" name="Номер слайда 6"/>
          <p:cNvSpPr>
            <a:spLocks noGrp="1"/>
          </p:cNvSpPr>
          <p:nvPr>
            <p:ph type="sldNum" sz="quarter" idx="12"/>
          </p:nvPr>
        </p:nvSpPr>
        <p:spPr>
          <a:xfrm>
            <a:off x="8077200" y="6356350"/>
            <a:ext cx="609600" cy="365125"/>
          </a:xfrm>
        </p:spPr>
        <p:txBody>
          <a:bodyPr/>
          <a:lstStyle/>
          <a:p>
            <a:fld id="{6C1DCA21-B2EF-42B0-9402-0E5293CCBD37}" type="slidenum">
              <a:rPr lang="ru-RU" smtClean="0">
                <a:solidFill>
                  <a:srgbClr val="464646">
                    <a:shade val="90000"/>
                  </a:srgbClr>
                </a:solidFill>
              </a:rPr>
              <a:pPr/>
              <a:t>‹#›</a:t>
            </a:fld>
            <a:endParaRPr lang="ru-RU">
              <a:solidFill>
                <a:srgbClr val="464646">
                  <a:shade val="90000"/>
                </a:srgbClr>
              </a:solidFill>
            </a:endParaRP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 xmlns:p14="http://schemas.microsoft.com/office/powerpoint/2010/main" val="1155114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D490132-63BA-4582-94BF-0FDA0BD8AAE9}" type="datetimeFigureOut">
              <a:rPr lang="ru-RU" smtClean="0">
                <a:solidFill>
                  <a:srgbClr val="464646">
                    <a:shade val="90000"/>
                  </a:srgbClr>
                </a:solidFill>
              </a:rPr>
              <a:pPr/>
              <a:t>10.03.2018</a:t>
            </a:fld>
            <a:endParaRPr lang="ru-RU">
              <a:solidFill>
                <a:srgbClr val="464646">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464646">
                  <a:shade val="90000"/>
                </a:srgbClr>
              </a:solidFill>
            </a:endParaRPr>
          </a:p>
        </p:txBody>
      </p:sp>
      <p:sp>
        <p:nvSpPr>
          <p:cNvPr id="6" name="Номер слайда 5"/>
          <p:cNvSpPr>
            <a:spLocks noGrp="1"/>
          </p:cNvSpPr>
          <p:nvPr>
            <p:ph type="sldNum" sz="quarter" idx="12"/>
          </p:nvPr>
        </p:nvSpPr>
        <p:spPr/>
        <p:txBody>
          <a:bodyPr/>
          <a:lstStyle/>
          <a:p>
            <a:fld id="{6C1DCA21-B2EF-42B0-9402-0E5293CCBD37}" type="slidenum">
              <a:rPr lang="ru-RU" smtClean="0">
                <a:solidFill>
                  <a:srgbClr val="464646">
                    <a:shade val="90000"/>
                  </a:srgbClr>
                </a:solidFill>
              </a:rPr>
              <a:pPr/>
              <a:t>‹#›</a:t>
            </a:fld>
            <a:endParaRPr lang="ru-RU">
              <a:solidFill>
                <a:srgbClr val="464646">
                  <a:shade val="90000"/>
                </a:srgbClr>
              </a:solidFill>
            </a:endParaRPr>
          </a:p>
        </p:txBody>
      </p:sp>
    </p:spTree>
    <p:extLst>
      <p:ext uri="{BB962C8B-B14F-4D97-AF65-F5344CB8AC3E}">
        <p14:creationId xmlns="" xmlns:p14="http://schemas.microsoft.com/office/powerpoint/2010/main" val="2282980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D490132-63BA-4582-94BF-0FDA0BD8AAE9}" type="datetimeFigureOut">
              <a:rPr lang="ru-RU" smtClean="0">
                <a:solidFill>
                  <a:srgbClr val="464646">
                    <a:shade val="90000"/>
                  </a:srgbClr>
                </a:solidFill>
              </a:rPr>
              <a:pPr/>
              <a:t>10.03.2018</a:t>
            </a:fld>
            <a:endParaRPr lang="ru-RU">
              <a:solidFill>
                <a:srgbClr val="464646">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464646">
                  <a:shade val="90000"/>
                </a:srgbClr>
              </a:solidFill>
            </a:endParaRPr>
          </a:p>
        </p:txBody>
      </p:sp>
      <p:sp>
        <p:nvSpPr>
          <p:cNvPr id="6" name="Номер слайда 5"/>
          <p:cNvSpPr>
            <a:spLocks noGrp="1"/>
          </p:cNvSpPr>
          <p:nvPr>
            <p:ph type="sldNum" sz="quarter" idx="12"/>
          </p:nvPr>
        </p:nvSpPr>
        <p:spPr/>
        <p:txBody>
          <a:bodyPr/>
          <a:lstStyle/>
          <a:p>
            <a:fld id="{6C1DCA21-B2EF-42B0-9402-0E5293CCBD37}" type="slidenum">
              <a:rPr lang="ru-RU" smtClean="0">
                <a:solidFill>
                  <a:srgbClr val="464646">
                    <a:shade val="90000"/>
                  </a:srgbClr>
                </a:solidFill>
              </a:rPr>
              <a:pPr/>
              <a:t>‹#›</a:t>
            </a:fld>
            <a:endParaRPr lang="ru-RU">
              <a:solidFill>
                <a:srgbClr val="464646">
                  <a:shade val="90000"/>
                </a:srgbClr>
              </a:solidFill>
            </a:endParaRPr>
          </a:p>
        </p:txBody>
      </p:sp>
    </p:spTree>
    <p:extLst>
      <p:ext uri="{BB962C8B-B14F-4D97-AF65-F5344CB8AC3E}">
        <p14:creationId xmlns="" xmlns:p14="http://schemas.microsoft.com/office/powerpoint/2010/main" val="1261447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CD490132-63BA-4582-94BF-0FDA0BD8AAE9}" type="datetimeFigureOut">
              <a:rPr lang="ru-RU" smtClean="0">
                <a:solidFill>
                  <a:srgbClr val="DEF5FA">
                    <a:shade val="90000"/>
                  </a:srgbClr>
                </a:solidFill>
              </a:rPr>
              <a:pPr/>
              <a:t>10.03.2018</a:t>
            </a:fld>
            <a:endParaRPr lang="ru-RU">
              <a:solidFill>
                <a:srgbClr val="DEF5FA">
                  <a:shade val="90000"/>
                </a:srgbClr>
              </a:solidFill>
            </a:endParaRPr>
          </a:p>
        </p:txBody>
      </p:sp>
      <p:sp>
        <p:nvSpPr>
          <p:cNvPr id="19" name="Нижний колонтитул 18"/>
          <p:cNvSpPr>
            <a:spLocks noGrp="1"/>
          </p:cNvSpPr>
          <p:nvPr>
            <p:ph type="ftr" sz="quarter" idx="11"/>
          </p:nvPr>
        </p:nvSpPr>
        <p:spPr/>
        <p:txBody>
          <a:bodyPr/>
          <a:lstStyle/>
          <a:p>
            <a:endParaRPr lang="ru-RU">
              <a:solidFill>
                <a:srgbClr val="DEF5FA">
                  <a:shade val="90000"/>
                </a:srgbClr>
              </a:solidFill>
            </a:endParaRPr>
          </a:p>
        </p:txBody>
      </p:sp>
      <p:sp>
        <p:nvSpPr>
          <p:cNvPr id="27" name="Номер слайда 26"/>
          <p:cNvSpPr>
            <a:spLocks noGrp="1"/>
          </p:cNvSpPr>
          <p:nvPr>
            <p:ph type="sldNum" sz="quarter" idx="12"/>
          </p:nvPr>
        </p:nvSpPr>
        <p:spPr/>
        <p:txBody>
          <a:bodyPr/>
          <a:lstStyle/>
          <a:p>
            <a:fld id="{6C1DCA21-B2EF-42B0-9402-0E5293CCBD37}" type="slidenum">
              <a:rPr lang="ru-RU" smtClean="0">
                <a:solidFill>
                  <a:srgbClr val="DEF5FA">
                    <a:shade val="90000"/>
                  </a:srgbClr>
                </a:solidFill>
              </a:rPr>
              <a:pPr/>
              <a:t>‹#›</a:t>
            </a:fld>
            <a:endParaRPr lang="ru-RU">
              <a:solidFill>
                <a:srgbClr val="DEF5FA">
                  <a:shade val="90000"/>
                </a:srgbClr>
              </a:solidFill>
            </a:endParaRPr>
          </a:p>
        </p:txBody>
      </p:sp>
    </p:spTree>
    <p:extLst>
      <p:ext uri="{BB962C8B-B14F-4D97-AF65-F5344CB8AC3E}">
        <p14:creationId xmlns="" xmlns:p14="http://schemas.microsoft.com/office/powerpoint/2010/main" val="276524347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D490132-63BA-4582-94BF-0FDA0BD8AAE9}" type="datetimeFigureOut">
              <a:rPr lang="ru-RU" smtClean="0">
                <a:solidFill>
                  <a:srgbClr val="464646">
                    <a:shade val="90000"/>
                  </a:srgbClr>
                </a:solidFill>
              </a:rPr>
              <a:pPr/>
              <a:t>10.03.2018</a:t>
            </a:fld>
            <a:endParaRPr lang="ru-RU">
              <a:solidFill>
                <a:srgbClr val="464646">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464646">
                  <a:shade val="90000"/>
                </a:srgbClr>
              </a:solidFill>
            </a:endParaRPr>
          </a:p>
        </p:txBody>
      </p:sp>
      <p:sp>
        <p:nvSpPr>
          <p:cNvPr id="6" name="Номер слайда 5"/>
          <p:cNvSpPr>
            <a:spLocks noGrp="1"/>
          </p:cNvSpPr>
          <p:nvPr>
            <p:ph type="sldNum" sz="quarter" idx="12"/>
          </p:nvPr>
        </p:nvSpPr>
        <p:spPr/>
        <p:txBody>
          <a:bodyPr/>
          <a:lstStyle/>
          <a:p>
            <a:fld id="{6C1DCA21-B2EF-42B0-9402-0E5293CCBD37}" type="slidenum">
              <a:rPr lang="ru-RU" smtClean="0">
                <a:solidFill>
                  <a:srgbClr val="464646">
                    <a:shade val="90000"/>
                  </a:srgbClr>
                </a:solidFill>
              </a:rPr>
              <a:pPr/>
              <a:t>‹#›</a:t>
            </a:fld>
            <a:endParaRPr lang="ru-RU">
              <a:solidFill>
                <a:srgbClr val="464646">
                  <a:shade val="90000"/>
                </a:srgbClr>
              </a:solidFill>
            </a:endParaRPr>
          </a:p>
        </p:txBody>
      </p:sp>
    </p:spTree>
    <p:extLst>
      <p:ext uri="{BB962C8B-B14F-4D97-AF65-F5344CB8AC3E}">
        <p14:creationId xmlns="" xmlns:p14="http://schemas.microsoft.com/office/powerpoint/2010/main" val="1355374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D490132-63BA-4582-94BF-0FDA0BD8AAE9}" type="datetimeFigureOut">
              <a:rPr lang="ru-RU" smtClean="0">
                <a:solidFill>
                  <a:srgbClr val="DEF5FA">
                    <a:shade val="90000"/>
                  </a:srgbClr>
                </a:solidFill>
              </a:rPr>
              <a:pPr/>
              <a:t>10.03.2018</a:t>
            </a:fld>
            <a:endParaRPr lang="ru-RU">
              <a:solidFill>
                <a:srgbClr val="DEF5FA">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DEF5FA">
                  <a:shade val="90000"/>
                </a:srgbClr>
              </a:solidFill>
            </a:endParaRPr>
          </a:p>
        </p:txBody>
      </p:sp>
      <p:sp>
        <p:nvSpPr>
          <p:cNvPr id="6" name="Номер слайда 5"/>
          <p:cNvSpPr>
            <a:spLocks noGrp="1"/>
          </p:cNvSpPr>
          <p:nvPr>
            <p:ph type="sldNum" sz="quarter" idx="12"/>
          </p:nvPr>
        </p:nvSpPr>
        <p:spPr/>
        <p:txBody>
          <a:bodyPr/>
          <a:lstStyle/>
          <a:p>
            <a:fld id="{6C1DCA21-B2EF-42B0-9402-0E5293CCBD37}" type="slidenum">
              <a:rPr lang="ru-RU" smtClean="0">
                <a:solidFill>
                  <a:srgbClr val="DEF5FA">
                    <a:shade val="90000"/>
                  </a:srgbClr>
                </a:solidFill>
              </a:rPr>
              <a:pPr/>
              <a:t>‹#›</a:t>
            </a:fld>
            <a:endParaRPr lang="ru-RU">
              <a:solidFill>
                <a:srgbClr val="DEF5FA">
                  <a:shade val="90000"/>
                </a:srgbClr>
              </a:solidFill>
            </a:endParaRPr>
          </a:p>
        </p:txBody>
      </p:sp>
    </p:spTree>
    <p:extLst>
      <p:ext uri="{BB962C8B-B14F-4D97-AF65-F5344CB8AC3E}">
        <p14:creationId xmlns="" xmlns:p14="http://schemas.microsoft.com/office/powerpoint/2010/main" val="1187690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D490132-63BA-4582-94BF-0FDA0BD8AAE9}" type="datetimeFigureOut">
              <a:rPr lang="ru-RU" smtClean="0">
                <a:solidFill>
                  <a:srgbClr val="464646">
                    <a:shade val="90000"/>
                  </a:srgbClr>
                </a:solidFill>
              </a:rPr>
              <a:pPr/>
              <a:t>10.03.2018</a:t>
            </a:fld>
            <a:endParaRPr lang="ru-RU">
              <a:solidFill>
                <a:srgbClr val="464646">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464646">
                  <a:shade val="90000"/>
                </a:srgbClr>
              </a:solidFill>
            </a:endParaRPr>
          </a:p>
        </p:txBody>
      </p:sp>
      <p:sp>
        <p:nvSpPr>
          <p:cNvPr id="7" name="Номер слайда 6"/>
          <p:cNvSpPr>
            <a:spLocks noGrp="1"/>
          </p:cNvSpPr>
          <p:nvPr>
            <p:ph type="sldNum" sz="quarter" idx="12"/>
          </p:nvPr>
        </p:nvSpPr>
        <p:spPr/>
        <p:txBody>
          <a:bodyPr/>
          <a:lstStyle/>
          <a:p>
            <a:fld id="{6C1DCA21-B2EF-42B0-9402-0E5293CCBD37}" type="slidenum">
              <a:rPr lang="ru-RU" smtClean="0">
                <a:solidFill>
                  <a:srgbClr val="464646">
                    <a:shade val="90000"/>
                  </a:srgbClr>
                </a:solidFill>
              </a:rPr>
              <a:pPr/>
              <a:t>‹#›</a:t>
            </a:fld>
            <a:endParaRPr lang="ru-RU">
              <a:solidFill>
                <a:srgbClr val="464646">
                  <a:shade val="90000"/>
                </a:srgbClr>
              </a:solidFill>
            </a:endParaRPr>
          </a:p>
        </p:txBody>
      </p:sp>
    </p:spTree>
    <p:extLst>
      <p:ext uri="{BB962C8B-B14F-4D97-AF65-F5344CB8AC3E}">
        <p14:creationId xmlns="" xmlns:p14="http://schemas.microsoft.com/office/powerpoint/2010/main" val="1740484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D490132-63BA-4582-94BF-0FDA0BD8AAE9}" type="datetimeFigureOut">
              <a:rPr lang="ru-RU" smtClean="0">
                <a:solidFill>
                  <a:srgbClr val="464646">
                    <a:shade val="90000"/>
                  </a:srgbClr>
                </a:solidFill>
              </a:rPr>
              <a:pPr/>
              <a:t>10.03.2018</a:t>
            </a:fld>
            <a:endParaRPr lang="ru-RU">
              <a:solidFill>
                <a:srgbClr val="464646">
                  <a:shade val="90000"/>
                </a:srgbClr>
              </a:solidFill>
            </a:endParaRPr>
          </a:p>
        </p:txBody>
      </p:sp>
      <p:sp>
        <p:nvSpPr>
          <p:cNvPr id="8" name="Нижний колонтитул 7"/>
          <p:cNvSpPr>
            <a:spLocks noGrp="1"/>
          </p:cNvSpPr>
          <p:nvPr>
            <p:ph type="ftr" sz="quarter" idx="11"/>
          </p:nvPr>
        </p:nvSpPr>
        <p:spPr/>
        <p:txBody>
          <a:bodyPr/>
          <a:lstStyle/>
          <a:p>
            <a:endParaRPr lang="ru-RU">
              <a:solidFill>
                <a:srgbClr val="464646">
                  <a:shade val="90000"/>
                </a:srgbClr>
              </a:solidFill>
            </a:endParaRPr>
          </a:p>
        </p:txBody>
      </p:sp>
      <p:sp>
        <p:nvSpPr>
          <p:cNvPr id="9" name="Номер слайда 8"/>
          <p:cNvSpPr>
            <a:spLocks noGrp="1"/>
          </p:cNvSpPr>
          <p:nvPr>
            <p:ph type="sldNum" sz="quarter" idx="12"/>
          </p:nvPr>
        </p:nvSpPr>
        <p:spPr/>
        <p:txBody>
          <a:bodyPr/>
          <a:lstStyle/>
          <a:p>
            <a:fld id="{6C1DCA21-B2EF-42B0-9402-0E5293CCBD37}" type="slidenum">
              <a:rPr lang="ru-RU" smtClean="0">
                <a:solidFill>
                  <a:srgbClr val="464646">
                    <a:shade val="90000"/>
                  </a:srgbClr>
                </a:solidFill>
              </a:rPr>
              <a:pPr/>
              <a:t>‹#›</a:t>
            </a:fld>
            <a:endParaRPr lang="ru-RU">
              <a:solidFill>
                <a:srgbClr val="464646">
                  <a:shade val="90000"/>
                </a:srgbClr>
              </a:solidFill>
            </a:endParaRPr>
          </a:p>
        </p:txBody>
      </p:sp>
    </p:spTree>
    <p:extLst>
      <p:ext uri="{BB962C8B-B14F-4D97-AF65-F5344CB8AC3E}">
        <p14:creationId xmlns="" xmlns:p14="http://schemas.microsoft.com/office/powerpoint/2010/main" val="11834014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D490132-63BA-4582-94BF-0FDA0BD8AAE9}" type="datetimeFigureOut">
              <a:rPr lang="ru-RU" smtClean="0">
                <a:solidFill>
                  <a:srgbClr val="464646">
                    <a:shade val="90000"/>
                  </a:srgbClr>
                </a:solidFill>
              </a:rPr>
              <a:pPr/>
              <a:t>10.03.2018</a:t>
            </a:fld>
            <a:endParaRPr lang="ru-RU">
              <a:solidFill>
                <a:srgbClr val="464646">
                  <a:shade val="90000"/>
                </a:srgbClr>
              </a:solidFill>
            </a:endParaRPr>
          </a:p>
        </p:txBody>
      </p:sp>
      <p:sp>
        <p:nvSpPr>
          <p:cNvPr id="4" name="Нижний колонтитул 3"/>
          <p:cNvSpPr>
            <a:spLocks noGrp="1"/>
          </p:cNvSpPr>
          <p:nvPr>
            <p:ph type="ftr" sz="quarter" idx="11"/>
          </p:nvPr>
        </p:nvSpPr>
        <p:spPr/>
        <p:txBody>
          <a:bodyPr/>
          <a:lstStyle/>
          <a:p>
            <a:endParaRPr lang="ru-RU">
              <a:solidFill>
                <a:srgbClr val="464646">
                  <a:shade val="90000"/>
                </a:srgbClr>
              </a:solidFill>
            </a:endParaRPr>
          </a:p>
        </p:txBody>
      </p:sp>
      <p:sp>
        <p:nvSpPr>
          <p:cNvPr id="5" name="Номер слайда 4"/>
          <p:cNvSpPr>
            <a:spLocks noGrp="1"/>
          </p:cNvSpPr>
          <p:nvPr>
            <p:ph type="sldNum" sz="quarter" idx="12"/>
          </p:nvPr>
        </p:nvSpPr>
        <p:spPr/>
        <p:txBody>
          <a:bodyPr/>
          <a:lstStyle/>
          <a:p>
            <a:fld id="{6C1DCA21-B2EF-42B0-9402-0E5293CCBD37}" type="slidenum">
              <a:rPr lang="ru-RU" smtClean="0">
                <a:solidFill>
                  <a:srgbClr val="464646">
                    <a:shade val="90000"/>
                  </a:srgbClr>
                </a:solidFill>
              </a:rPr>
              <a:pPr/>
              <a:t>‹#›</a:t>
            </a:fld>
            <a:endParaRPr lang="ru-RU">
              <a:solidFill>
                <a:srgbClr val="464646">
                  <a:shade val="90000"/>
                </a:srgbClr>
              </a:solidFill>
            </a:endParaRPr>
          </a:p>
        </p:txBody>
      </p:sp>
    </p:spTree>
    <p:extLst>
      <p:ext uri="{BB962C8B-B14F-4D97-AF65-F5344CB8AC3E}">
        <p14:creationId xmlns="" xmlns:p14="http://schemas.microsoft.com/office/powerpoint/2010/main" val="887621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D490132-63BA-4582-94BF-0FDA0BD8AAE9}" type="datetimeFigureOut">
              <a:rPr lang="ru-RU" smtClean="0">
                <a:solidFill>
                  <a:srgbClr val="464646">
                    <a:shade val="90000"/>
                  </a:srgbClr>
                </a:solidFill>
              </a:rPr>
              <a:pPr/>
              <a:t>10.03.2018</a:t>
            </a:fld>
            <a:endParaRPr lang="ru-RU">
              <a:solidFill>
                <a:srgbClr val="464646">
                  <a:shade val="90000"/>
                </a:srgbClr>
              </a:solidFill>
            </a:endParaRPr>
          </a:p>
        </p:txBody>
      </p:sp>
      <p:sp>
        <p:nvSpPr>
          <p:cNvPr id="3" name="Нижний колонтитул 2"/>
          <p:cNvSpPr>
            <a:spLocks noGrp="1"/>
          </p:cNvSpPr>
          <p:nvPr>
            <p:ph type="ftr" sz="quarter" idx="11"/>
          </p:nvPr>
        </p:nvSpPr>
        <p:spPr/>
        <p:txBody>
          <a:bodyPr/>
          <a:lstStyle/>
          <a:p>
            <a:endParaRPr lang="ru-RU">
              <a:solidFill>
                <a:srgbClr val="464646">
                  <a:shade val="90000"/>
                </a:srgbClr>
              </a:solidFill>
            </a:endParaRPr>
          </a:p>
        </p:txBody>
      </p:sp>
      <p:sp>
        <p:nvSpPr>
          <p:cNvPr id="4" name="Номер слайда 3"/>
          <p:cNvSpPr>
            <a:spLocks noGrp="1"/>
          </p:cNvSpPr>
          <p:nvPr>
            <p:ph type="sldNum" sz="quarter" idx="12"/>
          </p:nvPr>
        </p:nvSpPr>
        <p:spPr/>
        <p:txBody>
          <a:bodyPr/>
          <a:lstStyle/>
          <a:p>
            <a:fld id="{6C1DCA21-B2EF-42B0-9402-0E5293CCBD37}" type="slidenum">
              <a:rPr lang="ru-RU" smtClean="0">
                <a:solidFill>
                  <a:srgbClr val="464646">
                    <a:shade val="90000"/>
                  </a:srgbClr>
                </a:solidFill>
              </a:rPr>
              <a:pPr/>
              <a:t>‹#›</a:t>
            </a:fld>
            <a:endParaRPr lang="ru-RU">
              <a:solidFill>
                <a:srgbClr val="464646">
                  <a:shade val="90000"/>
                </a:srgbClr>
              </a:solidFill>
            </a:endParaRPr>
          </a:p>
        </p:txBody>
      </p:sp>
    </p:spTree>
    <p:extLst>
      <p:ext uri="{BB962C8B-B14F-4D97-AF65-F5344CB8AC3E}">
        <p14:creationId xmlns="" xmlns:p14="http://schemas.microsoft.com/office/powerpoint/2010/main" val="3937119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E6E6E5-62F6-4E90-9AC1-E20AD4BEE808}" type="datetimeFigureOut">
              <a:rPr lang="ru-RU" smtClean="0"/>
              <a:pPr/>
              <a:t>10.03.2018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E7975E-6534-4DFB-987B-3E1BAFEE847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D490132-63BA-4582-94BF-0FDA0BD8AAE9}" type="datetimeFigureOut">
              <a:rPr lang="ru-RU" smtClean="0">
                <a:solidFill>
                  <a:srgbClr val="464646">
                    <a:shade val="90000"/>
                  </a:srgbClr>
                </a:solidFill>
              </a:rPr>
              <a:pPr/>
              <a:t>10.03.2018</a:t>
            </a:fld>
            <a:endParaRPr lang="ru-RU">
              <a:solidFill>
                <a:srgbClr val="464646">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464646">
                  <a:shade val="90000"/>
                </a:srgbClr>
              </a:solidFill>
            </a:endParaRPr>
          </a:p>
        </p:txBody>
      </p:sp>
      <p:sp>
        <p:nvSpPr>
          <p:cNvPr id="7" name="Номер слайда 6"/>
          <p:cNvSpPr>
            <a:spLocks noGrp="1"/>
          </p:cNvSpPr>
          <p:nvPr>
            <p:ph type="sldNum" sz="quarter" idx="12"/>
          </p:nvPr>
        </p:nvSpPr>
        <p:spPr/>
        <p:txBody>
          <a:bodyPr/>
          <a:lstStyle/>
          <a:p>
            <a:fld id="{6C1DCA21-B2EF-42B0-9402-0E5293CCBD37}" type="slidenum">
              <a:rPr lang="ru-RU" smtClean="0">
                <a:solidFill>
                  <a:srgbClr val="464646">
                    <a:shade val="90000"/>
                  </a:srgbClr>
                </a:solidFill>
              </a:rPr>
              <a:pPr/>
              <a:t>‹#›</a:t>
            </a:fld>
            <a:endParaRPr lang="ru-RU">
              <a:solidFill>
                <a:srgbClr val="464646">
                  <a:shade val="90000"/>
                </a:srgbClr>
              </a:solidFill>
            </a:endParaRPr>
          </a:p>
        </p:txBody>
      </p:sp>
    </p:spTree>
    <p:extLst>
      <p:ext uri="{BB962C8B-B14F-4D97-AF65-F5344CB8AC3E}">
        <p14:creationId xmlns="" xmlns:p14="http://schemas.microsoft.com/office/powerpoint/2010/main" val="3717943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D490132-63BA-4582-94BF-0FDA0BD8AAE9}" type="datetimeFigureOut">
              <a:rPr lang="ru-RU" smtClean="0">
                <a:solidFill>
                  <a:srgbClr val="464646">
                    <a:shade val="90000"/>
                  </a:srgbClr>
                </a:solidFill>
              </a:rPr>
              <a:pPr/>
              <a:t>10.03.2018</a:t>
            </a:fld>
            <a:endParaRPr lang="ru-RU">
              <a:solidFill>
                <a:srgbClr val="464646">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464646">
                  <a:shade val="90000"/>
                </a:srgbClr>
              </a:solidFill>
            </a:endParaRPr>
          </a:p>
        </p:txBody>
      </p:sp>
      <p:sp>
        <p:nvSpPr>
          <p:cNvPr id="7" name="Номер слайда 6"/>
          <p:cNvSpPr>
            <a:spLocks noGrp="1"/>
          </p:cNvSpPr>
          <p:nvPr>
            <p:ph type="sldNum" sz="quarter" idx="12"/>
          </p:nvPr>
        </p:nvSpPr>
        <p:spPr>
          <a:xfrm>
            <a:off x="8077200" y="6356350"/>
            <a:ext cx="609600" cy="365125"/>
          </a:xfrm>
        </p:spPr>
        <p:txBody>
          <a:bodyPr/>
          <a:lstStyle/>
          <a:p>
            <a:fld id="{6C1DCA21-B2EF-42B0-9402-0E5293CCBD37}" type="slidenum">
              <a:rPr lang="ru-RU" smtClean="0">
                <a:solidFill>
                  <a:srgbClr val="464646">
                    <a:shade val="90000"/>
                  </a:srgbClr>
                </a:solidFill>
              </a:rPr>
              <a:pPr/>
              <a:t>‹#›</a:t>
            </a:fld>
            <a:endParaRPr lang="ru-RU">
              <a:solidFill>
                <a:srgbClr val="464646">
                  <a:shade val="90000"/>
                </a:srgbClr>
              </a:solidFill>
            </a:endParaRP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 xmlns:p14="http://schemas.microsoft.com/office/powerpoint/2010/main" val="38479195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D490132-63BA-4582-94BF-0FDA0BD8AAE9}" type="datetimeFigureOut">
              <a:rPr lang="ru-RU" smtClean="0">
                <a:solidFill>
                  <a:srgbClr val="464646">
                    <a:shade val="90000"/>
                  </a:srgbClr>
                </a:solidFill>
              </a:rPr>
              <a:pPr/>
              <a:t>10.03.2018</a:t>
            </a:fld>
            <a:endParaRPr lang="ru-RU">
              <a:solidFill>
                <a:srgbClr val="464646">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464646">
                  <a:shade val="90000"/>
                </a:srgbClr>
              </a:solidFill>
            </a:endParaRPr>
          </a:p>
        </p:txBody>
      </p:sp>
      <p:sp>
        <p:nvSpPr>
          <p:cNvPr id="6" name="Номер слайда 5"/>
          <p:cNvSpPr>
            <a:spLocks noGrp="1"/>
          </p:cNvSpPr>
          <p:nvPr>
            <p:ph type="sldNum" sz="quarter" idx="12"/>
          </p:nvPr>
        </p:nvSpPr>
        <p:spPr/>
        <p:txBody>
          <a:bodyPr/>
          <a:lstStyle/>
          <a:p>
            <a:fld id="{6C1DCA21-B2EF-42B0-9402-0E5293CCBD37}" type="slidenum">
              <a:rPr lang="ru-RU" smtClean="0">
                <a:solidFill>
                  <a:srgbClr val="464646">
                    <a:shade val="90000"/>
                  </a:srgbClr>
                </a:solidFill>
              </a:rPr>
              <a:pPr/>
              <a:t>‹#›</a:t>
            </a:fld>
            <a:endParaRPr lang="ru-RU">
              <a:solidFill>
                <a:srgbClr val="464646">
                  <a:shade val="90000"/>
                </a:srgbClr>
              </a:solidFill>
            </a:endParaRPr>
          </a:p>
        </p:txBody>
      </p:sp>
    </p:spTree>
    <p:extLst>
      <p:ext uri="{BB962C8B-B14F-4D97-AF65-F5344CB8AC3E}">
        <p14:creationId xmlns="" xmlns:p14="http://schemas.microsoft.com/office/powerpoint/2010/main" val="11149113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D490132-63BA-4582-94BF-0FDA0BD8AAE9}" type="datetimeFigureOut">
              <a:rPr lang="ru-RU" smtClean="0">
                <a:solidFill>
                  <a:srgbClr val="464646">
                    <a:shade val="90000"/>
                  </a:srgbClr>
                </a:solidFill>
              </a:rPr>
              <a:pPr/>
              <a:t>10.03.2018</a:t>
            </a:fld>
            <a:endParaRPr lang="ru-RU">
              <a:solidFill>
                <a:srgbClr val="464646">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464646">
                  <a:shade val="90000"/>
                </a:srgbClr>
              </a:solidFill>
            </a:endParaRPr>
          </a:p>
        </p:txBody>
      </p:sp>
      <p:sp>
        <p:nvSpPr>
          <p:cNvPr id="6" name="Номер слайда 5"/>
          <p:cNvSpPr>
            <a:spLocks noGrp="1"/>
          </p:cNvSpPr>
          <p:nvPr>
            <p:ph type="sldNum" sz="quarter" idx="12"/>
          </p:nvPr>
        </p:nvSpPr>
        <p:spPr/>
        <p:txBody>
          <a:bodyPr/>
          <a:lstStyle/>
          <a:p>
            <a:fld id="{6C1DCA21-B2EF-42B0-9402-0E5293CCBD37}" type="slidenum">
              <a:rPr lang="ru-RU" smtClean="0">
                <a:solidFill>
                  <a:srgbClr val="464646">
                    <a:shade val="90000"/>
                  </a:srgbClr>
                </a:solidFill>
              </a:rPr>
              <a:pPr/>
              <a:t>‹#›</a:t>
            </a:fld>
            <a:endParaRPr lang="ru-RU">
              <a:solidFill>
                <a:srgbClr val="464646">
                  <a:shade val="90000"/>
                </a:srgbClr>
              </a:solidFill>
            </a:endParaRPr>
          </a:p>
        </p:txBody>
      </p:sp>
    </p:spTree>
    <p:extLst>
      <p:ext uri="{BB962C8B-B14F-4D97-AF65-F5344CB8AC3E}">
        <p14:creationId xmlns="" xmlns:p14="http://schemas.microsoft.com/office/powerpoint/2010/main" val="4158799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CE7C2C6-F6DB-4F0A-965B-7ABA684C1144}" type="datetimeFigureOut">
              <a:rPr lang="ru-RU"/>
              <a:pPr/>
              <a:t>10.03.2018</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3B4C99B-310B-45EF-9609-053EC3207A3A}" type="slidenum">
              <a:rPr lang="ru-RU"/>
              <a:pPr/>
              <a:t>‹#›</a:t>
            </a:fld>
            <a:endParaRPr lang="ru-RU"/>
          </a:p>
        </p:txBody>
      </p:sp>
    </p:spTree>
    <p:extLst>
      <p:ext uri="{BB962C8B-B14F-4D97-AF65-F5344CB8AC3E}">
        <p14:creationId xmlns="" xmlns:p14="http://schemas.microsoft.com/office/powerpoint/2010/main" val="27243063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CE7C2C6-F6DB-4F0A-965B-7ABA684C1144}" type="datetimeFigureOut">
              <a:rPr lang="ru-RU" smtClean="0">
                <a:solidFill>
                  <a:srgbClr val="B13F9A"/>
                </a:solidFill>
              </a:rPr>
              <a:pPr/>
              <a:t>10.03.2018</a:t>
            </a:fld>
            <a:endParaRPr lang="ru-RU">
              <a:solidFill>
                <a:srgbClr val="B13F9A"/>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B13F9A"/>
              </a:solidFill>
            </a:endParaRPr>
          </a:p>
        </p:txBody>
      </p:sp>
      <p:sp>
        <p:nvSpPr>
          <p:cNvPr id="6" name="Номер слайда 5"/>
          <p:cNvSpPr>
            <a:spLocks noGrp="1"/>
          </p:cNvSpPr>
          <p:nvPr>
            <p:ph type="sldNum" sz="quarter" idx="12"/>
          </p:nvPr>
        </p:nvSpPr>
        <p:spPr/>
        <p:txBody>
          <a:bodyPr/>
          <a:lstStyle>
            <a:extLst/>
          </a:lstStyle>
          <a:p>
            <a:fld id="{F3B4C99B-310B-45EF-9609-053EC3207A3A}" type="slidenum">
              <a:rPr lang="ru-RU" smtClean="0">
                <a:solidFill>
                  <a:srgbClr val="B13F9A"/>
                </a:solidFill>
              </a:rPr>
              <a:pPr/>
              <a:t>‹#›</a:t>
            </a:fld>
            <a:endParaRPr lang="ru-RU">
              <a:solidFill>
                <a:srgbClr val="B13F9A"/>
              </a:solidFill>
            </a:endParaRPr>
          </a:p>
        </p:txBody>
      </p:sp>
    </p:spTree>
    <p:extLst>
      <p:ext uri="{BB962C8B-B14F-4D97-AF65-F5344CB8AC3E}">
        <p14:creationId xmlns="" xmlns:p14="http://schemas.microsoft.com/office/powerpoint/2010/main" val="18826622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CE7C2C6-F6DB-4F0A-965B-7ABA684C1144}" type="datetimeFigureOut">
              <a:rPr lang="ru-RU" smtClean="0">
                <a:solidFill>
                  <a:srgbClr val="B13F9A"/>
                </a:solidFill>
              </a:rPr>
              <a:pPr/>
              <a:t>10.03.2018</a:t>
            </a:fld>
            <a:endParaRPr lang="ru-RU">
              <a:solidFill>
                <a:srgbClr val="B13F9A"/>
              </a:solidFill>
            </a:endParaRPr>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solidFill>
                <a:srgbClr val="B13F9A"/>
              </a:solidFill>
            </a:endParaRPr>
          </a:p>
        </p:txBody>
      </p:sp>
      <p:sp>
        <p:nvSpPr>
          <p:cNvPr id="6" name="Номер слайда 5"/>
          <p:cNvSpPr>
            <a:spLocks noGrp="1"/>
          </p:cNvSpPr>
          <p:nvPr>
            <p:ph type="sldNum" sz="quarter" idx="12"/>
          </p:nvPr>
        </p:nvSpPr>
        <p:spPr>
          <a:xfrm>
            <a:off x="6733952" y="6555112"/>
            <a:ext cx="588336" cy="228600"/>
          </a:xfrm>
        </p:spPr>
        <p:txBody>
          <a:bodyPr/>
          <a:lstStyle>
            <a:extLst/>
          </a:lstStyle>
          <a:p>
            <a:fld id="{F3B4C99B-310B-45EF-9609-053EC3207A3A}" type="slidenum">
              <a:rPr lang="ru-RU" smtClean="0">
                <a:solidFill>
                  <a:srgbClr val="B13F9A"/>
                </a:solidFill>
              </a:rPr>
              <a:pPr/>
              <a:t>‹#›</a:t>
            </a:fld>
            <a:endParaRPr lang="ru-RU">
              <a:solidFill>
                <a:srgbClr val="B13F9A"/>
              </a:solidFill>
            </a:endParaRPr>
          </a:p>
        </p:txBody>
      </p:sp>
    </p:spTree>
    <p:extLst>
      <p:ext uri="{BB962C8B-B14F-4D97-AF65-F5344CB8AC3E}">
        <p14:creationId xmlns="" xmlns:p14="http://schemas.microsoft.com/office/powerpoint/2010/main" val="783983345"/>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CE7C2C6-F6DB-4F0A-965B-7ABA684C1144}" type="datetimeFigureOut">
              <a:rPr lang="ru-RU" smtClean="0">
                <a:solidFill>
                  <a:srgbClr val="B13F9A"/>
                </a:solidFill>
              </a:rPr>
              <a:pPr/>
              <a:t>10.03.2018</a:t>
            </a:fld>
            <a:endParaRPr lang="ru-RU">
              <a:solidFill>
                <a:srgbClr val="B13F9A"/>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B13F9A"/>
              </a:solidFill>
            </a:endParaRPr>
          </a:p>
        </p:txBody>
      </p:sp>
      <p:sp>
        <p:nvSpPr>
          <p:cNvPr id="7" name="Номер слайда 6"/>
          <p:cNvSpPr>
            <a:spLocks noGrp="1"/>
          </p:cNvSpPr>
          <p:nvPr>
            <p:ph type="sldNum" sz="quarter" idx="12"/>
          </p:nvPr>
        </p:nvSpPr>
        <p:spPr/>
        <p:txBody>
          <a:bodyPr/>
          <a:lstStyle>
            <a:extLst/>
          </a:lstStyle>
          <a:p>
            <a:fld id="{F3B4C99B-310B-45EF-9609-053EC3207A3A}" type="slidenum">
              <a:rPr lang="ru-RU" smtClean="0">
                <a:solidFill>
                  <a:srgbClr val="B13F9A"/>
                </a:solidFill>
              </a:rPr>
              <a:pPr/>
              <a:t>‹#›</a:t>
            </a:fld>
            <a:endParaRPr lang="ru-RU">
              <a:solidFill>
                <a:srgbClr val="B13F9A"/>
              </a:solidFill>
            </a:endParaRPr>
          </a:p>
        </p:txBody>
      </p:sp>
    </p:spTree>
    <p:extLst>
      <p:ext uri="{BB962C8B-B14F-4D97-AF65-F5344CB8AC3E}">
        <p14:creationId xmlns="" xmlns:p14="http://schemas.microsoft.com/office/powerpoint/2010/main" val="36702802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FCE7C2C6-F6DB-4F0A-965B-7ABA684C1144}" type="datetimeFigureOut">
              <a:rPr lang="ru-RU" smtClean="0">
                <a:solidFill>
                  <a:srgbClr val="B13F9A"/>
                </a:solidFill>
              </a:rPr>
              <a:pPr/>
              <a:t>10.03.2018</a:t>
            </a:fld>
            <a:endParaRPr lang="ru-RU">
              <a:solidFill>
                <a:srgbClr val="B13F9A"/>
              </a:solidFill>
            </a:endParaRPr>
          </a:p>
        </p:txBody>
      </p:sp>
      <p:sp>
        <p:nvSpPr>
          <p:cNvPr id="8" name="Нижний колонтитул 7"/>
          <p:cNvSpPr>
            <a:spLocks noGrp="1"/>
          </p:cNvSpPr>
          <p:nvPr>
            <p:ph type="ftr" sz="quarter" idx="11"/>
          </p:nvPr>
        </p:nvSpPr>
        <p:spPr/>
        <p:txBody>
          <a:bodyPr/>
          <a:lstStyle>
            <a:extLst/>
          </a:lstStyle>
          <a:p>
            <a:endParaRPr lang="ru-RU">
              <a:solidFill>
                <a:srgbClr val="B13F9A"/>
              </a:solidFill>
            </a:endParaRPr>
          </a:p>
        </p:txBody>
      </p:sp>
      <p:sp>
        <p:nvSpPr>
          <p:cNvPr id="9" name="Номер слайда 8"/>
          <p:cNvSpPr>
            <a:spLocks noGrp="1"/>
          </p:cNvSpPr>
          <p:nvPr>
            <p:ph type="sldNum" sz="quarter" idx="12"/>
          </p:nvPr>
        </p:nvSpPr>
        <p:spPr/>
        <p:txBody>
          <a:bodyPr/>
          <a:lstStyle>
            <a:extLst/>
          </a:lstStyle>
          <a:p>
            <a:fld id="{F3B4C99B-310B-45EF-9609-053EC3207A3A}" type="slidenum">
              <a:rPr lang="ru-RU" smtClean="0">
                <a:solidFill>
                  <a:srgbClr val="B13F9A"/>
                </a:solidFill>
              </a:rPr>
              <a:pPr/>
              <a:t>‹#›</a:t>
            </a:fld>
            <a:endParaRPr lang="ru-RU">
              <a:solidFill>
                <a:srgbClr val="B13F9A"/>
              </a:solidFill>
            </a:endParaRPr>
          </a:p>
        </p:txBody>
      </p:sp>
    </p:spTree>
    <p:extLst>
      <p:ext uri="{BB962C8B-B14F-4D97-AF65-F5344CB8AC3E}">
        <p14:creationId xmlns="" xmlns:p14="http://schemas.microsoft.com/office/powerpoint/2010/main" val="33648953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FCE7C2C6-F6DB-4F0A-965B-7ABA684C1144}" type="datetimeFigureOut">
              <a:rPr lang="ru-RU" smtClean="0">
                <a:solidFill>
                  <a:srgbClr val="B13F9A"/>
                </a:solidFill>
              </a:rPr>
              <a:pPr/>
              <a:t>10.03.2018</a:t>
            </a:fld>
            <a:endParaRPr lang="ru-RU">
              <a:solidFill>
                <a:srgbClr val="B13F9A"/>
              </a:solidFill>
            </a:endParaRPr>
          </a:p>
        </p:txBody>
      </p:sp>
      <p:sp>
        <p:nvSpPr>
          <p:cNvPr id="4" name="Нижний колонтитул 3"/>
          <p:cNvSpPr>
            <a:spLocks noGrp="1"/>
          </p:cNvSpPr>
          <p:nvPr>
            <p:ph type="ftr" sz="quarter" idx="11"/>
          </p:nvPr>
        </p:nvSpPr>
        <p:spPr/>
        <p:txBody>
          <a:bodyPr/>
          <a:lstStyle>
            <a:extLst/>
          </a:lstStyle>
          <a:p>
            <a:endParaRPr lang="ru-RU">
              <a:solidFill>
                <a:srgbClr val="B13F9A"/>
              </a:solidFill>
            </a:endParaRPr>
          </a:p>
        </p:txBody>
      </p:sp>
      <p:sp>
        <p:nvSpPr>
          <p:cNvPr id="5" name="Номер слайда 4"/>
          <p:cNvSpPr>
            <a:spLocks noGrp="1"/>
          </p:cNvSpPr>
          <p:nvPr>
            <p:ph type="sldNum" sz="quarter" idx="12"/>
          </p:nvPr>
        </p:nvSpPr>
        <p:spPr/>
        <p:txBody>
          <a:bodyPr/>
          <a:lstStyle>
            <a:extLst/>
          </a:lstStyle>
          <a:p>
            <a:fld id="{F3B4C99B-310B-45EF-9609-053EC3207A3A}" type="slidenum">
              <a:rPr lang="ru-RU" smtClean="0">
                <a:solidFill>
                  <a:srgbClr val="B13F9A"/>
                </a:solidFill>
              </a:rPr>
              <a:pPr/>
              <a:t>‹#›</a:t>
            </a:fld>
            <a:endParaRPr lang="ru-RU">
              <a:solidFill>
                <a:srgbClr val="B13F9A"/>
              </a:solidFill>
            </a:endParaRPr>
          </a:p>
        </p:txBody>
      </p:sp>
    </p:spTree>
    <p:extLst>
      <p:ext uri="{BB962C8B-B14F-4D97-AF65-F5344CB8AC3E}">
        <p14:creationId xmlns="" xmlns:p14="http://schemas.microsoft.com/office/powerpoint/2010/main" val="413383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3E6E6E5-62F6-4E90-9AC1-E20AD4BEE808}" type="datetimeFigureOut">
              <a:rPr lang="ru-RU" smtClean="0"/>
              <a:pPr/>
              <a:t>10.03.2018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6E7975E-6534-4DFB-987B-3E1BAFEE8478}"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FCE7C2C6-F6DB-4F0A-965B-7ABA684C1144}" type="datetimeFigureOut">
              <a:rPr lang="ru-RU" smtClean="0">
                <a:solidFill>
                  <a:srgbClr val="B13F9A"/>
                </a:solidFill>
              </a:rPr>
              <a:pPr/>
              <a:t>10.03.2018</a:t>
            </a:fld>
            <a:endParaRPr lang="ru-RU">
              <a:solidFill>
                <a:srgbClr val="B13F9A"/>
              </a:solidFill>
            </a:endParaRPr>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solidFill>
                <a:srgbClr val="B13F9A"/>
              </a:solidFill>
            </a:endParaRPr>
          </a:p>
        </p:txBody>
      </p:sp>
      <p:sp>
        <p:nvSpPr>
          <p:cNvPr id="4" name="Номер слайда 3"/>
          <p:cNvSpPr>
            <a:spLocks noGrp="1"/>
          </p:cNvSpPr>
          <p:nvPr>
            <p:ph type="sldNum" sz="quarter" idx="12"/>
          </p:nvPr>
        </p:nvSpPr>
        <p:spPr/>
        <p:txBody>
          <a:bodyPr/>
          <a:lstStyle>
            <a:extLst/>
          </a:lstStyle>
          <a:p>
            <a:fld id="{F3B4C99B-310B-45EF-9609-053EC3207A3A}" type="slidenum">
              <a:rPr lang="ru-RU" smtClean="0">
                <a:solidFill>
                  <a:srgbClr val="B13F9A"/>
                </a:solidFill>
              </a:rPr>
              <a:pPr/>
              <a:t>‹#›</a:t>
            </a:fld>
            <a:endParaRPr lang="ru-RU">
              <a:solidFill>
                <a:srgbClr val="B13F9A"/>
              </a:solidFill>
            </a:endParaRPr>
          </a:p>
        </p:txBody>
      </p:sp>
    </p:spTree>
    <p:extLst>
      <p:ext uri="{BB962C8B-B14F-4D97-AF65-F5344CB8AC3E}">
        <p14:creationId xmlns="" xmlns:p14="http://schemas.microsoft.com/office/powerpoint/2010/main" val="5807198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CE7C2C6-F6DB-4F0A-965B-7ABA684C1144}" type="datetimeFigureOut">
              <a:rPr lang="ru-RU" smtClean="0">
                <a:solidFill>
                  <a:srgbClr val="B13F9A"/>
                </a:solidFill>
              </a:rPr>
              <a:pPr/>
              <a:t>10.03.2018</a:t>
            </a:fld>
            <a:endParaRPr lang="ru-RU">
              <a:solidFill>
                <a:srgbClr val="B13F9A"/>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B13F9A"/>
              </a:solidFill>
            </a:endParaRPr>
          </a:p>
        </p:txBody>
      </p:sp>
      <p:sp>
        <p:nvSpPr>
          <p:cNvPr id="7" name="Номер слайда 6"/>
          <p:cNvSpPr>
            <a:spLocks noGrp="1"/>
          </p:cNvSpPr>
          <p:nvPr>
            <p:ph type="sldNum" sz="quarter" idx="12"/>
          </p:nvPr>
        </p:nvSpPr>
        <p:spPr/>
        <p:txBody>
          <a:bodyPr/>
          <a:lstStyle>
            <a:extLst/>
          </a:lstStyle>
          <a:p>
            <a:fld id="{F3B4C99B-310B-45EF-9609-053EC3207A3A}" type="slidenum">
              <a:rPr lang="ru-RU" smtClean="0">
                <a:solidFill>
                  <a:srgbClr val="B13F9A"/>
                </a:solidFill>
              </a:rPr>
              <a:pPr/>
              <a:t>‹#›</a:t>
            </a:fld>
            <a:endParaRPr lang="ru-RU">
              <a:solidFill>
                <a:srgbClr val="B13F9A"/>
              </a:solidFill>
            </a:endParaRPr>
          </a:p>
        </p:txBody>
      </p:sp>
    </p:spTree>
    <p:extLst>
      <p:ext uri="{BB962C8B-B14F-4D97-AF65-F5344CB8AC3E}">
        <p14:creationId xmlns="" xmlns:p14="http://schemas.microsoft.com/office/powerpoint/2010/main" val="9580969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FCE7C2C6-F6DB-4F0A-965B-7ABA684C1144}" type="datetimeFigureOut">
              <a:rPr lang="ru-RU" smtClean="0">
                <a:solidFill>
                  <a:srgbClr val="F4E7ED"/>
                </a:solidFill>
              </a:rPr>
              <a:pPr/>
              <a:t>10.03.2018</a:t>
            </a:fld>
            <a:endParaRPr lang="ru-RU">
              <a:solidFill>
                <a:srgbClr val="F4E7ED"/>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F4E7ED"/>
              </a:solidFill>
            </a:endParaRPr>
          </a:p>
        </p:txBody>
      </p:sp>
      <p:sp>
        <p:nvSpPr>
          <p:cNvPr id="7" name="Номер слайда 6"/>
          <p:cNvSpPr>
            <a:spLocks noGrp="1"/>
          </p:cNvSpPr>
          <p:nvPr>
            <p:ph type="sldNum" sz="quarter" idx="12"/>
          </p:nvPr>
        </p:nvSpPr>
        <p:spPr/>
        <p:txBody>
          <a:bodyPr/>
          <a:lstStyle>
            <a:extLst/>
          </a:lstStyle>
          <a:p>
            <a:fld id="{F3B4C99B-310B-45EF-9609-053EC3207A3A}" type="slidenum">
              <a:rPr lang="ru-RU" smtClean="0">
                <a:solidFill>
                  <a:srgbClr val="F4E7ED"/>
                </a:solidFill>
              </a:rPr>
              <a:pPr/>
              <a:t>‹#›</a:t>
            </a:fld>
            <a:endParaRPr lang="ru-RU">
              <a:solidFill>
                <a:srgbClr val="F4E7ED"/>
              </a:solidFill>
            </a:endParaRPr>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extLst>
      <p:ext uri="{BB962C8B-B14F-4D97-AF65-F5344CB8AC3E}">
        <p14:creationId xmlns="" xmlns:p14="http://schemas.microsoft.com/office/powerpoint/2010/main" val="2046783822"/>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CE7C2C6-F6DB-4F0A-965B-7ABA684C1144}" type="datetimeFigureOut">
              <a:rPr lang="ru-RU" smtClean="0">
                <a:solidFill>
                  <a:srgbClr val="B13F9A"/>
                </a:solidFill>
              </a:rPr>
              <a:pPr/>
              <a:t>10.03.2018</a:t>
            </a:fld>
            <a:endParaRPr lang="ru-RU">
              <a:solidFill>
                <a:srgbClr val="B13F9A"/>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B13F9A"/>
              </a:solidFill>
            </a:endParaRPr>
          </a:p>
        </p:txBody>
      </p:sp>
      <p:sp>
        <p:nvSpPr>
          <p:cNvPr id="6" name="Номер слайда 5"/>
          <p:cNvSpPr>
            <a:spLocks noGrp="1"/>
          </p:cNvSpPr>
          <p:nvPr>
            <p:ph type="sldNum" sz="quarter" idx="12"/>
          </p:nvPr>
        </p:nvSpPr>
        <p:spPr/>
        <p:txBody>
          <a:bodyPr/>
          <a:lstStyle>
            <a:extLst/>
          </a:lstStyle>
          <a:p>
            <a:fld id="{F3B4C99B-310B-45EF-9609-053EC3207A3A}" type="slidenum">
              <a:rPr lang="ru-RU" smtClean="0">
                <a:solidFill>
                  <a:srgbClr val="B13F9A"/>
                </a:solidFill>
              </a:rPr>
              <a:pPr/>
              <a:t>‹#›</a:t>
            </a:fld>
            <a:endParaRPr lang="ru-RU">
              <a:solidFill>
                <a:srgbClr val="B13F9A"/>
              </a:solidFill>
            </a:endParaRPr>
          </a:p>
        </p:txBody>
      </p:sp>
    </p:spTree>
    <p:extLst>
      <p:ext uri="{BB962C8B-B14F-4D97-AF65-F5344CB8AC3E}">
        <p14:creationId xmlns="" xmlns:p14="http://schemas.microsoft.com/office/powerpoint/2010/main" val="991237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FCE7C2C6-F6DB-4F0A-965B-7ABA684C1144}" type="datetimeFigureOut">
              <a:rPr lang="ru-RU" smtClean="0">
                <a:solidFill>
                  <a:srgbClr val="B13F9A"/>
                </a:solidFill>
              </a:rPr>
              <a:pPr/>
              <a:t>10.03.2018</a:t>
            </a:fld>
            <a:endParaRPr lang="ru-RU">
              <a:solidFill>
                <a:srgbClr val="B13F9A"/>
              </a:solidFill>
            </a:endParaRPr>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solidFill>
                <a:srgbClr val="B13F9A"/>
              </a:solidFill>
            </a:endParaRPr>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3B4C99B-310B-45EF-9609-053EC3207A3A}" type="slidenum">
              <a:rPr lang="ru-RU" smtClean="0">
                <a:solidFill>
                  <a:srgbClr val="B13F9A"/>
                </a:solidFill>
              </a:rPr>
              <a:pPr/>
              <a:t>‹#›</a:t>
            </a:fld>
            <a:endParaRPr lang="ru-RU">
              <a:solidFill>
                <a:srgbClr val="B13F9A"/>
              </a:solidFill>
            </a:endParaRPr>
          </a:p>
        </p:txBody>
      </p:sp>
    </p:spTree>
    <p:extLst>
      <p:ext uri="{BB962C8B-B14F-4D97-AF65-F5344CB8AC3E}">
        <p14:creationId xmlns="" xmlns:p14="http://schemas.microsoft.com/office/powerpoint/2010/main" val="238941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3E6E6E5-62F6-4E90-9AC1-E20AD4BEE808}" type="datetimeFigureOut">
              <a:rPr lang="ru-RU" smtClean="0"/>
              <a:pPr/>
              <a:t>10.03.2018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6E7975E-6534-4DFB-987B-3E1BAFEE8478}"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3E6E6E5-62F6-4E90-9AC1-E20AD4BEE808}" type="datetimeFigureOut">
              <a:rPr lang="ru-RU" smtClean="0"/>
              <a:pPr/>
              <a:t>10.03.2018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6E7975E-6534-4DFB-987B-3E1BAFEE847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E6E6E5-62F6-4E90-9AC1-E20AD4BEE808}" type="datetimeFigureOut">
              <a:rPr lang="ru-RU" smtClean="0"/>
              <a:pPr/>
              <a:t>10.03.2018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6E7975E-6534-4DFB-987B-3E1BAFEE847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E6E6E5-62F6-4E90-9AC1-E20AD4BEE808}" type="datetimeFigureOut">
              <a:rPr lang="ru-RU" smtClean="0"/>
              <a:pPr/>
              <a:t>10.03.2018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6E7975E-6534-4DFB-987B-3E1BAFEE847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E6E6E5-62F6-4E90-9AC1-E20AD4BEE808}" type="datetimeFigureOut">
              <a:rPr lang="ru-RU" smtClean="0"/>
              <a:pPr/>
              <a:t>10.03.2018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6E7975E-6534-4DFB-987B-3E1BAFEE8478}"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3E6E6E5-62F6-4E90-9AC1-E20AD4BEE808}" type="datetimeFigureOut">
              <a:rPr lang="ru-RU" smtClean="0"/>
              <a:pPr/>
              <a:t>10.03.2018</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6E7975E-6534-4DFB-987B-3E1BAFEE847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D490132-63BA-4582-94BF-0FDA0BD8AAE9}" type="datetimeFigureOut">
              <a:rPr lang="ru-RU" smtClean="0">
                <a:solidFill>
                  <a:srgbClr val="464646">
                    <a:shade val="90000"/>
                  </a:srgbClr>
                </a:solidFill>
              </a:rPr>
              <a:pPr/>
              <a:t>10.03.2018</a:t>
            </a:fld>
            <a:endParaRPr lang="ru-RU">
              <a:solidFill>
                <a:srgbClr val="464646">
                  <a:shade val="90000"/>
                </a:srgbClr>
              </a:solidFill>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464646">
                  <a:shade val="90000"/>
                </a:srgbClr>
              </a:solidFill>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1DCA21-B2EF-42B0-9402-0E5293CCBD37}" type="slidenum">
              <a:rPr lang="ru-RU" smtClean="0">
                <a:solidFill>
                  <a:srgbClr val="464646">
                    <a:shade val="90000"/>
                  </a:srgbClr>
                </a:solidFill>
              </a:rPr>
              <a:pPr/>
              <a:t>‹#›</a:t>
            </a:fld>
            <a:endParaRPr lang="ru-RU">
              <a:solidFill>
                <a:srgbClr val="464646">
                  <a:shade val="90000"/>
                </a:srgbClr>
              </a:solidFill>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 xmlns:p14="http://schemas.microsoft.com/office/powerpoint/2010/main" val="395518762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D490132-63BA-4582-94BF-0FDA0BD8AAE9}" type="datetimeFigureOut">
              <a:rPr lang="ru-RU" smtClean="0">
                <a:solidFill>
                  <a:srgbClr val="464646">
                    <a:shade val="90000"/>
                  </a:srgbClr>
                </a:solidFill>
              </a:rPr>
              <a:pPr/>
              <a:t>10.03.2018</a:t>
            </a:fld>
            <a:endParaRPr lang="ru-RU">
              <a:solidFill>
                <a:srgbClr val="464646">
                  <a:shade val="90000"/>
                </a:srgbClr>
              </a:solidFill>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464646">
                  <a:shade val="90000"/>
                </a:srgbClr>
              </a:solidFill>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1DCA21-B2EF-42B0-9402-0E5293CCBD37}" type="slidenum">
              <a:rPr lang="ru-RU" smtClean="0">
                <a:solidFill>
                  <a:srgbClr val="464646">
                    <a:shade val="90000"/>
                  </a:srgbClr>
                </a:solidFill>
              </a:rPr>
              <a:pPr/>
              <a:t>‹#›</a:t>
            </a:fld>
            <a:endParaRPr lang="ru-RU">
              <a:solidFill>
                <a:srgbClr val="464646">
                  <a:shade val="90000"/>
                </a:srgbClr>
              </a:solidFill>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 xmlns:p14="http://schemas.microsoft.com/office/powerpoint/2010/main" val="14862096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CE7C2C6-F6DB-4F0A-965B-7ABA684C1144}" type="datetimeFigureOut">
              <a:rPr lang="ru-RU" smtClean="0">
                <a:solidFill>
                  <a:srgbClr val="B13F9A"/>
                </a:solidFill>
              </a:rPr>
              <a:pPr/>
              <a:t>10.03.2018</a:t>
            </a:fld>
            <a:endParaRPr lang="ru-RU">
              <a:solidFill>
                <a:srgbClr val="B13F9A"/>
              </a:solidFill>
            </a:endParaRPr>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solidFill>
                <a:srgbClr val="B13F9A"/>
              </a:solidFill>
            </a:endParaRPr>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3B4C99B-310B-45EF-9609-053EC3207A3A}" type="slidenum">
              <a:rPr lang="ru-RU" smtClean="0">
                <a:solidFill>
                  <a:srgbClr val="B13F9A"/>
                </a:solidFill>
              </a:rPr>
              <a:pPr/>
              <a:t>‹#›</a:t>
            </a:fld>
            <a:endParaRPr lang="ru-RU">
              <a:solidFill>
                <a:srgbClr val="B13F9A"/>
              </a:solidFill>
            </a:endParaRPr>
          </a:p>
        </p:txBody>
      </p:sp>
    </p:spTree>
    <p:extLst>
      <p:ext uri="{BB962C8B-B14F-4D97-AF65-F5344CB8AC3E}">
        <p14:creationId xmlns="" xmlns:p14="http://schemas.microsoft.com/office/powerpoint/2010/main" val="195548999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Загрузки\images (10).jpg"/>
          <p:cNvPicPr>
            <a:picLocks noChangeAspect="1" noChangeArrowheads="1"/>
          </p:cNvPicPr>
          <p:nvPr/>
        </p:nvPicPr>
        <p:blipFill>
          <a:blip r:embed="rId2"/>
          <a:srcRect/>
          <a:stretch>
            <a:fillRect/>
          </a:stretch>
        </p:blipFill>
        <p:spPr bwMode="auto">
          <a:xfrm>
            <a:off x="-5891" y="0"/>
            <a:ext cx="9149891" cy="68535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285852" y="1071546"/>
            <a:ext cx="7643866" cy="1569660"/>
          </a:xfrm>
          <a:prstGeom prst="rect">
            <a:avLst/>
          </a:prstGeom>
          <a:noFill/>
        </p:spPr>
        <p:txBody>
          <a:bodyPr wrap="square" rtlCol="0">
            <a:spAutoFit/>
          </a:bodyPr>
          <a:lstStyle/>
          <a:p>
            <a:pPr algn="ctr"/>
            <a:r>
              <a:rPr lang="kk-KZ" sz="2000" b="1" dirty="0" smtClean="0">
                <a:solidFill>
                  <a:srgbClr val="C00000"/>
                </a:solidFill>
              </a:rPr>
              <a:t>“</a:t>
            </a:r>
            <a:r>
              <a:rPr lang="kk-KZ" sz="2400" b="1" dirty="0" smtClean="0">
                <a:solidFill>
                  <a:srgbClr val="C00000"/>
                </a:solidFill>
              </a:rPr>
              <a:t>С.Торайғыров атындағы жалпы орта мектебі” коммуналдық мемлекеттік мекемесінің</a:t>
            </a:r>
            <a:r>
              <a:rPr lang="en-US" sz="2400" b="1" dirty="0" smtClean="0">
                <a:solidFill>
                  <a:srgbClr val="C00000"/>
                </a:solidFill>
              </a:rPr>
              <a:t> </a:t>
            </a:r>
            <a:r>
              <a:rPr lang="ru-RU" sz="2400" b="1" dirty="0" smtClean="0">
                <a:solidFill>
                  <a:srgbClr val="C00000"/>
                </a:solidFill>
              </a:rPr>
              <a:t>информатика</a:t>
            </a:r>
            <a:r>
              <a:rPr lang="kk-KZ" sz="2400" b="1" dirty="0" smtClean="0">
                <a:solidFill>
                  <a:srgbClr val="C00000"/>
                </a:solidFill>
              </a:rPr>
              <a:t> пәнінің мұғалімі Ниязбекова Шынар туленовна</a:t>
            </a:r>
            <a:endParaRPr lang="ru-RU" sz="2000" b="1"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7210" y="1111677"/>
            <a:ext cx="7767897"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kk-KZ" sz="5400" b="1" dirty="0" smtClean="0">
                <a:ln w="11430"/>
                <a:solidFill>
                  <a:srgbClr val="C00000"/>
                </a:solidFill>
                <a:effectLst>
                  <a:outerShdw blurRad="80000" dist="40000" dir="5040000" algn="tl">
                    <a:srgbClr val="000000">
                      <a:alpha val="30000"/>
                    </a:srgbClr>
                  </a:outerShdw>
                </a:effectLst>
                <a:latin typeface="Times New Roman" pitchFamily="18" charset="0"/>
                <a:cs typeface="Times New Roman" pitchFamily="18" charset="0"/>
              </a:rPr>
              <a:t>«Лента» арқылы топқа </a:t>
            </a:r>
          </a:p>
          <a:p>
            <a:pPr algn="ctr"/>
            <a:r>
              <a:rPr lang="kk-KZ" sz="5400" b="1" dirty="0">
                <a:ln w="11430"/>
                <a:solidFill>
                  <a:srgbClr val="C00000"/>
                </a:solidFill>
                <a:effectLst>
                  <a:outerShdw blurRad="80000" dist="40000" dir="5040000" algn="tl">
                    <a:srgbClr val="000000">
                      <a:alpha val="30000"/>
                    </a:srgbClr>
                  </a:outerShdw>
                </a:effectLst>
                <a:latin typeface="Times New Roman" pitchFamily="18" charset="0"/>
                <a:cs typeface="Times New Roman" pitchFamily="18" charset="0"/>
              </a:rPr>
              <a:t>б</a:t>
            </a:r>
            <a:r>
              <a:rPr lang="kk-KZ" sz="5400" b="1" cap="none" spc="0" dirty="0" smtClean="0">
                <a:ln w="11430"/>
                <a:solidFill>
                  <a:srgbClr val="C00000"/>
                </a:solidFill>
                <a:effectLst>
                  <a:outerShdw blurRad="80000" dist="40000" dir="5040000" algn="tl">
                    <a:srgbClr val="000000">
                      <a:alpha val="30000"/>
                    </a:srgbClr>
                  </a:outerShdw>
                </a:effectLst>
                <a:latin typeface="Times New Roman" pitchFamily="18" charset="0"/>
                <a:cs typeface="Times New Roman" pitchFamily="18" charset="0"/>
              </a:rPr>
              <a:t>өліну.</a:t>
            </a:r>
            <a:endParaRPr lang="ru-RU" sz="5400" b="1" cap="none" spc="0" dirty="0">
              <a:ln w="11430"/>
              <a:solidFill>
                <a:srgbClr val="C00000"/>
              </a:soli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1026" name="Picture 2" descr="C:\Users\Администратор\Desktop\images (6).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882723" y="3861047"/>
            <a:ext cx="1785621" cy="1112149"/>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Администратор\Desktop\images (6).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307704" y="4567839"/>
            <a:ext cx="2183879" cy="1270215"/>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Users\Администратор\Desktop\images (6).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03648" y="3938547"/>
            <a:ext cx="1743447" cy="1014046"/>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Картинки по запросу лента"/>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43759" y="1988840"/>
            <a:ext cx="2801348" cy="1754327"/>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4" descr="C:\Users\Администратор\Desktop\images (6).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28728" y="3929066"/>
            <a:ext cx="1743447" cy="101404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7219724"/>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descr="Сандық ақпараттарды &#10;Өңдеу. Калькулятор.&#10;"/>
          <p:cNvSpPr/>
          <p:nvPr/>
        </p:nvSpPr>
        <p:spPr>
          <a:xfrm>
            <a:off x="3131840" y="731055"/>
            <a:ext cx="5616624" cy="5509200"/>
          </a:xfrm>
          <a:prstGeom prst="rect">
            <a:avLst/>
          </a:prstGeom>
          <a:noFill/>
        </p:spPr>
        <p:txBody>
          <a:bodyPr wrap="square" lIns="91440" tIns="45720" rIns="91440" bIns="45720">
            <a:spAutoFit/>
          </a:bodyPr>
          <a:lstStyle/>
          <a:p>
            <a:r>
              <a:rPr lang="kk-KZ" sz="3200" dirty="0"/>
              <a:t>«</a:t>
            </a:r>
            <a:r>
              <a:rPr lang="kk-KZ" sz="3200" dirty="0">
                <a:latin typeface="Times New Roman" panose="02020603050405020304" pitchFamily="18" charset="0"/>
                <a:cs typeface="Times New Roman" panose="02020603050405020304" pitchFamily="18" charset="0"/>
              </a:rPr>
              <a:t>Үшеуден біреуі жалған» әдісі арқылы үй тапсырмасын пысықтау.  Топтар 3 ұйғарым(есеп) жазады, оның біреуі “жалған” болып табылады.  </a:t>
            </a:r>
            <a:endParaRPr lang="ru-RU" sz="3200" dirty="0">
              <a:latin typeface="Times New Roman" panose="02020603050405020304" pitchFamily="18" charset="0"/>
              <a:cs typeface="Times New Roman" panose="02020603050405020304" pitchFamily="18" charset="0"/>
            </a:endParaRPr>
          </a:p>
          <a:p>
            <a:r>
              <a:rPr lang="kk-KZ" sz="3200" dirty="0">
                <a:latin typeface="Times New Roman" panose="02020603050405020304" pitchFamily="18" charset="0"/>
                <a:cs typeface="Times New Roman" panose="02020603050405020304" pitchFamily="18" charset="0"/>
              </a:rPr>
              <a:t>Өз ұйғарымдарын басқа топқа береді. Екінші топ ұйғарымды оқиды және үш жауаптың қайсысы дұрыс </a:t>
            </a:r>
            <a:r>
              <a:rPr lang="kk-KZ" sz="3200" dirty="0" smtClean="0">
                <a:latin typeface="Times New Roman" panose="02020603050405020304" pitchFamily="18" charset="0"/>
                <a:cs typeface="Times New Roman" panose="02020603050405020304" pitchFamily="18" charset="0"/>
              </a:rPr>
              <a:t>еместігін талқылайды.</a:t>
            </a:r>
            <a:endParaRPr lang="ru-RU" sz="3200" dirty="0">
              <a:latin typeface="Times New Roman" panose="02020603050405020304" pitchFamily="18" charset="0"/>
              <a:cs typeface="Times New Roman" panose="02020603050405020304" pitchFamily="18" charset="0"/>
            </a:endParaRPr>
          </a:p>
        </p:txBody>
      </p:sp>
      <p:sp>
        <p:nvSpPr>
          <p:cNvPr id="2" name="AutoShape 2" descr="Картинки по запросу калькулятор рисунок"/>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Картинки по запросу калькулятор рисунок"/>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TextBox 11"/>
          <p:cNvSpPr txBox="1"/>
          <p:nvPr/>
        </p:nvSpPr>
        <p:spPr>
          <a:xfrm>
            <a:off x="873206" y="1700808"/>
            <a:ext cx="1826585" cy="584775"/>
          </a:xfrm>
          <a:prstGeom prst="rect">
            <a:avLst/>
          </a:prstGeom>
          <a:noFill/>
        </p:spPr>
        <p:txBody>
          <a:bodyPr wrap="square" rtlCol="0">
            <a:spAutoFit/>
          </a:bodyPr>
          <a:lstStyle/>
          <a:p>
            <a:r>
              <a:rPr lang="kk-KZ" sz="3200" dirty="0" smtClean="0">
                <a:solidFill>
                  <a:srgbClr val="FF0000"/>
                </a:solidFill>
              </a:rPr>
              <a:t>7 минут</a:t>
            </a:r>
            <a:endParaRPr lang="ru-RU" sz="3200" dirty="0">
              <a:solidFill>
                <a:srgbClr val="FF0000"/>
              </a:solidFill>
            </a:endParaRPr>
          </a:p>
        </p:txBody>
      </p:sp>
      <p:pic>
        <p:nvPicPr>
          <p:cNvPr id="9" name="Picture 3" descr="C:\Users\Администратор\Desktop\images (6).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57224" y="3857628"/>
            <a:ext cx="2183879" cy="207170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2683929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вал 5"/>
          <p:cNvSpPr/>
          <p:nvPr/>
        </p:nvSpPr>
        <p:spPr>
          <a:xfrm>
            <a:off x="4764234" y="1111970"/>
            <a:ext cx="1119328" cy="99344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3140610" y="1176507"/>
            <a:ext cx="1094087" cy="101668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1515495" y="1111970"/>
            <a:ext cx="936104" cy="1032155"/>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2264856" y="2691368"/>
            <a:ext cx="4320480" cy="408432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3" name="Прямая соединительная линия 12"/>
          <p:cNvCxnSpPr/>
          <p:nvPr/>
        </p:nvCxnSpPr>
        <p:spPr>
          <a:xfrm flipH="1" flipV="1">
            <a:off x="3635896" y="2957696"/>
            <a:ext cx="1890464" cy="3600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2398792" y="4757896"/>
            <a:ext cx="432048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3013190" y="3268023"/>
            <a:ext cx="2895672" cy="308152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flipV="1">
            <a:off x="4139952" y="4149080"/>
            <a:ext cx="288032" cy="1440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flipV="1">
            <a:off x="4317010" y="4437112"/>
            <a:ext cx="288032" cy="1440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flipV="1">
            <a:off x="4766570" y="5246712"/>
            <a:ext cx="288032" cy="1440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flipV="1">
            <a:off x="4622554" y="5013176"/>
            <a:ext cx="288032" cy="1440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flipV="1">
            <a:off x="3995936" y="3861048"/>
            <a:ext cx="288032" cy="1440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flipV="1">
            <a:off x="3842981" y="3581752"/>
            <a:ext cx="288032" cy="1440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flipV="1">
            <a:off x="4910586" y="5517232"/>
            <a:ext cx="288032" cy="1440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flipV="1">
            <a:off x="5054602" y="5805264"/>
            <a:ext cx="288032" cy="1440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flipH="1">
            <a:off x="4218207" y="4594820"/>
            <a:ext cx="16213" cy="3261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flipH="1">
            <a:off x="3842563" y="4645708"/>
            <a:ext cx="16213" cy="3261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flipH="1">
            <a:off x="5541600" y="4570452"/>
            <a:ext cx="16213" cy="3261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flipH="1">
            <a:off x="5292080" y="4585692"/>
            <a:ext cx="16213" cy="3261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flipH="1">
            <a:off x="5019599" y="4594820"/>
            <a:ext cx="16213" cy="3261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p:nvPr/>
        </p:nvCxnSpPr>
        <p:spPr>
          <a:xfrm flipH="1">
            <a:off x="3419872" y="4616132"/>
            <a:ext cx="16213" cy="3261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flipH="1">
            <a:off x="3085376" y="4619148"/>
            <a:ext cx="16213" cy="3261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p:nvPr/>
        </p:nvCxnSpPr>
        <p:spPr>
          <a:xfrm flipH="1">
            <a:off x="5796136" y="4594820"/>
            <a:ext cx="16213" cy="3261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p:cNvCxnSpPr/>
          <p:nvPr/>
        </p:nvCxnSpPr>
        <p:spPr>
          <a:xfrm>
            <a:off x="4766570" y="4293096"/>
            <a:ext cx="253029" cy="2160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p:nvPr/>
        </p:nvCxnSpPr>
        <p:spPr>
          <a:xfrm>
            <a:off x="4966646" y="4077072"/>
            <a:ext cx="253029" cy="2160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p:nvPr/>
        </p:nvCxnSpPr>
        <p:spPr>
          <a:xfrm>
            <a:off x="5098239" y="3825044"/>
            <a:ext cx="253029" cy="2160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p:nvPr/>
        </p:nvCxnSpPr>
        <p:spPr>
          <a:xfrm>
            <a:off x="3427978" y="5748652"/>
            <a:ext cx="253029" cy="2160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a:off x="3596146" y="5553236"/>
            <a:ext cx="253029" cy="2160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p:cNvCxnSpPr/>
          <p:nvPr/>
        </p:nvCxnSpPr>
        <p:spPr>
          <a:xfrm>
            <a:off x="3811996" y="5301208"/>
            <a:ext cx="253029" cy="2160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a:xfrm>
            <a:off x="3981669" y="5065320"/>
            <a:ext cx="253029" cy="2160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p:nvPr/>
        </p:nvCxnSpPr>
        <p:spPr>
          <a:xfrm>
            <a:off x="5352312" y="3591860"/>
            <a:ext cx="253029" cy="21602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2" name="Прямоугольник 71"/>
          <p:cNvSpPr/>
          <p:nvPr/>
        </p:nvSpPr>
        <p:spPr>
          <a:xfrm>
            <a:off x="395536" y="2106593"/>
            <a:ext cx="8496943" cy="107721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kk-KZ" sz="3200" b="1" cap="none" spc="0" dirty="0" smtClean="0">
                <a:ln w="11430"/>
                <a:solidFill>
                  <a:srgbClr val="FF0000"/>
                </a:solidFill>
                <a:effectLst>
                  <a:outerShdw blurRad="80000" dist="40000" dir="5040000" algn="tl">
                    <a:srgbClr val="000000">
                      <a:alpha val="30000"/>
                    </a:srgbClr>
                  </a:outerShdw>
                </a:effectLst>
              </a:rPr>
              <a:t>Баланыс дөңгелегі</a:t>
            </a:r>
            <a:r>
              <a:rPr lang="kk-KZ" sz="3200" b="1" dirty="0">
                <a:ln w="11430"/>
                <a:solidFill>
                  <a:srgbClr val="FF0000"/>
                </a:solidFill>
                <a:effectLst>
                  <a:outerShdw blurRad="80000" dist="40000" dir="5040000" algn="tl">
                    <a:srgbClr val="000000">
                      <a:alpha val="30000"/>
                    </a:srgbClr>
                  </a:outerShdw>
                </a:effectLst>
              </a:rPr>
              <a:t> </a:t>
            </a:r>
            <a:r>
              <a:rPr lang="kk-KZ" sz="3200" b="1" dirty="0" smtClean="0">
                <a:ln w="11430"/>
                <a:solidFill>
                  <a:srgbClr val="FF0000"/>
                </a:solidFill>
                <a:effectLst>
                  <a:outerShdw blurRad="80000" dist="40000" dir="5040000" algn="tl">
                    <a:srgbClr val="000000">
                      <a:alpha val="30000"/>
                    </a:srgbClr>
                  </a:outerShdw>
                </a:effectLst>
              </a:rPr>
              <a:t>арқылы</a:t>
            </a:r>
            <a:r>
              <a:rPr lang="kk-KZ" sz="3200" b="1" cap="none" spc="0" dirty="0" smtClean="0">
                <a:ln w="11430"/>
                <a:solidFill>
                  <a:srgbClr val="FF0000"/>
                </a:solidFill>
                <a:effectLst>
                  <a:outerShdw blurRad="80000" dist="40000" dir="5040000" algn="tl">
                    <a:srgbClr val="000000">
                      <a:alpha val="30000"/>
                    </a:srgbClr>
                  </a:outerShdw>
                </a:effectLst>
              </a:rPr>
              <a:t> «</a:t>
            </a:r>
            <a:r>
              <a:rPr lang="kk-KZ" sz="3200" b="1" dirty="0" smtClean="0">
                <a:ln w="11430"/>
                <a:solidFill>
                  <a:srgbClr val="FF0000"/>
                </a:solidFill>
                <a:effectLst>
                  <a:outerShdw blurRad="80000" dist="40000" dir="5040000" algn="tl">
                    <a:srgbClr val="000000">
                      <a:alpha val="30000"/>
                    </a:srgbClr>
                  </a:outerShdw>
                </a:effectLst>
              </a:rPr>
              <a:t>ж</a:t>
            </a:r>
            <a:r>
              <a:rPr lang="kk-KZ" sz="3200" b="1" cap="none" spc="0" dirty="0" smtClean="0">
                <a:ln w="11430"/>
                <a:solidFill>
                  <a:srgbClr val="FF0000"/>
                </a:solidFill>
                <a:effectLst>
                  <a:outerShdw blurRad="80000" dist="40000" dir="5040000" algn="tl">
                    <a:srgbClr val="000000">
                      <a:alpha val="30000"/>
                    </a:srgbClr>
                  </a:outerShdw>
                </a:effectLst>
              </a:rPr>
              <a:t>еке» бағалау</a:t>
            </a:r>
            <a:endParaRPr lang="ru-RU" sz="3200" b="1" cap="none" spc="0" dirty="0">
              <a:ln w="11430"/>
              <a:solidFill>
                <a:srgbClr val="FF0000"/>
              </a:solidFill>
              <a:effectLst>
                <a:outerShdw blurRad="80000" dist="40000" dir="5040000" algn="tl">
                  <a:srgbClr val="000000">
                    <a:alpha val="30000"/>
                  </a:srgbClr>
                </a:outerShdw>
              </a:effectLst>
            </a:endParaRPr>
          </a:p>
        </p:txBody>
      </p:sp>
      <p:sp>
        <p:nvSpPr>
          <p:cNvPr id="2" name="Прямоугольник 1"/>
          <p:cNvSpPr/>
          <p:nvPr/>
        </p:nvSpPr>
        <p:spPr>
          <a:xfrm>
            <a:off x="402611" y="188640"/>
            <a:ext cx="840486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kk-KZ" sz="3600" b="1" cap="none" spc="0" dirty="0" smtClean="0">
                <a:ln w="11430"/>
                <a:solidFill>
                  <a:srgbClr val="008000"/>
                </a:solidFill>
                <a:effectLst>
                  <a:outerShdw blurRad="80000" dist="40000" dir="5040000" algn="tl">
                    <a:srgbClr val="000000">
                      <a:alpha val="30000"/>
                    </a:srgbClr>
                  </a:outerShdw>
                </a:effectLst>
              </a:rPr>
              <a:t>Шариктер арқылы «топты» бағалау</a:t>
            </a:r>
            <a:r>
              <a:rPr lang="kk-KZ" sz="5400" b="1" cap="none" spc="0" dirty="0" smtClean="0">
                <a:ln w="11430"/>
                <a:solidFill>
                  <a:srgbClr val="008000"/>
                </a:solidFill>
                <a:effectLst>
                  <a:outerShdw blurRad="80000" dist="40000" dir="5040000" algn="tl">
                    <a:srgbClr val="000000">
                      <a:alpha val="30000"/>
                    </a:srgbClr>
                  </a:outerShdw>
                </a:effectLst>
              </a:rPr>
              <a:t>.</a:t>
            </a:r>
            <a:endParaRPr lang="ru-RU" sz="5400" b="1" cap="none" spc="0" dirty="0">
              <a:ln w="11430"/>
              <a:solidFill>
                <a:srgbClr val="008000"/>
              </a:solidFill>
              <a:effectLst>
                <a:outerShdw blurRad="80000" dist="40000" dir="5040000" algn="tl">
                  <a:srgbClr val="000000">
                    <a:alpha val="30000"/>
                  </a:srgbClr>
                </a:outerShdw>
              </a:effectLst>
            </a:endParaRPr>
          </a:p>
        </p:txBody>
      </p:sp>
    </p:spTree>
    <p:extLst>
      <p:ext uri="{BB962C8B-B14F-4D97-AF65-F5344CB8AC3E}">
        <p14:creationId xmlns="" xmlns:p14="http://schemas.microsoft.com/office/powerpoint/2010/main" val="3439920292"/>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endParaRPr lang="ru-RU"/>
          </a:p>
        </p:txBody>
      </p:sp>
      <p:sp>
        <p:nvSpPr>
          <p:cNvPr id="195587" name="Rectangle 3"/>
          <p:cNvSpPr>
            <a:spLocks noGrp="1" noChangeArrowheads="1"/>
          </p:cNvSpPr>
          <p:nvPr>
            <p:ph type="body" idx="4294967295"/>
          </p:nvPr>
        </p:nvSpPr>
        <p:spPr>
          <a:xfrm>
            <a:off x="0" y="0"/>
            <a:ext cx="9144000" cy="6858000"/>
          </a:xfrm>
          <a:prstGeom prst="rect">
            <a:avLst/>
          </a:prstGeom>
        </p:spPr>
        <p:txBody>
          <a:bodyPr/>
          <a:lstStyle/>
          <a:p>
            <a:endParaRPr lang="ru-RU"/>
          </a:p>
        </p:txBody>
      </p:sp>
      <p:pic>
        <p:nvPicPr>
          <p:cNvPr id="195588" name="Picture 4"/>
          <p:cNvPicPr>
            <a:picLocks noChangeAspect="1" noChangeArrowheads="1"/>
          </p:cNvPicPr>
          <p:nvPr/>
        </p:nvPicPr>
        <p:blipFill>
          <a:blip r:embed="rId2" cstate="screen"/>
          <a:srcRect/>
          <a:stretch>
            <a:fillRect/>
          </a:stretch>
        </p:blipFill>
        <p:spPr bwMode="auto">
          <a:xfrm>
            <a:off x="0" y="0"/>
            <a:ext cx="9144000" cy="6858000"/>
          </a:xfrm>
          <a:prstGeom prst="rect">
            <a:avLst/>
          </a:prstGeom>
          <a:solidFill>
            <a:srgbClr val="FF00FF"/>
          </a:solidFill>
          <a:ln w="9525">
            <a:solidFill>
              <a:srgbClr val="CC99FF"/>
            </a:solidFill>
            <a:miter lim="800000"/>
            <a:headEnd/>
            <a:tailEnd/>
          </a:ln>
        </p:spPr>
      </p:pic>
      <p:sp>
        <p:nvSpPr>
          <p:cNvPr id="195590" name="WordArt 6"/>
          <p:cNvSpPr>
            <a:spLocks noChangeArrowheads="1" noChangeShapeType="1" noTextEdit="1"/>
          </p:cNvSpPr>
          <p:nvPr/>
        </p:nvSpPr>
        <p:spPr bwMode="auto">
          <a:xfrm rot="-1148853">
            <a:off x="1258888" y="3068638"/>
            <a:ext cx="7489825" cy="2016125"/>
          </a:xfrm>
          <a:prstGeom prst="rect">
            <a:avLst/>
          </a:prstGeom>
        </p:spPr>
        <p:txBody>
          <a:bodyPr wrap="none" fromWordArt="1">
            <a:prstTxWarp prst="textPlain">
              <a:avLst>
                <a:gd name="adj" fmla="val 49597"/>
              </a:avLst>
            </a:prstTxWarp>
          </a:bodyPr>
          <a:lstStyle/>
          <a:p>
            <a:pPr algn="ctr"/>
            <a:r>
              <a:rPr lang="ru-RU"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1148853" scaled="1"/>
                </a:gradFill>
                <a:effectLst>
                  <a:outerShdw dist="35921" dir="2700000" sy="50000" kx="2115830" algn="bl" rotWithShape="0">
                    <a:srgbClr val="C0C0C0">
                      <a:alpha val="80000"/>
                    </a:srgbClr>
                  </a:outerShdw>
                </a:effectLst>
                <a:latin typeface="Arial"/>
                <a:cs typeface="Arial"/>
              </a:rPr>
              <a:t>Сөз жұмбақ</a:t>
            </a:r>
          </a:p>
        </p:txBody>
      </p:sp>
    </p:spTree>
    <p:extLst>
      <p:ext uri="{BB962C8B-B14F-4D97-AF65-F5344CB8AC3E}">
        <p14:creationId xmlns="" xmlns:p14="http://schemas.microsoft.com/office/powerpoint/2010/main" val="3407834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3"/>
          <p:cNvSpPr>
            <a:spLocks noGrp="1" noChangeArrowheads="1"/>
          </p:cNvSpPr>
          <p:nvPr>
            <p:ph type="body" idx="4294967295"/>
          </p:nvPr>
        </p:nvSpPr>
        <p:spPr>
          <a:xfrm>
            <a:off x="1044575" y="1139371"/>
            <a:ext cx="7772400" cy="4114800"/>
          </a:xfrm>
          <a:prstGeom prst="rect">
            <a:avLst/>
          </a:prstGeom>
        </p:spPr>
        <p:txBody>
          <a:bodyPr/>
          <a:lstStyle/>
          <a:p>
            <a:pPr>
              <a:buFontTx/>
              <a:buNone/>
            </a:pPr>
            <a:r>
              <a:rPr lang="kk-KZ" sz="1800" dirty="0"/>
              <a:t>1. </a:t>
            </a:r>
            <a:r>
              <a:rPr lang="kk-KZ" sz="1800" dirty="0" smtClean="0"/>
              <a:t>Енгізу құрылғысы</a:t>
            </a:r>
            <a:endParaRPr lang="kk-KZ" sz="1800" dirty="0"/>
          </a:p>
          <a:p>
            <a:pPr>
              <a:buFontTx/>
              <a:buNone/>
            </a:pPr>
            <a:r>
              <a:rPr lang="kk-KZ" sz="1800" dirty="0"/>
              <a:t>2. </a:t>
            </a:r>
            <a:r>
              <a:rPr lang="kk-KZ" sz="1800" dirty="0" smtClean="0"/>
              <a:t>Мәтіндік және графикалық ақпаратты қағаздан компьютерге енгізу құрылғысы</a:t>
            </a:r>
            <a:endParaRPr lang="kk-KZ" sz="1800" dirty="0"/>
          </a:p>
          <a:p>
            <a:pPr>
              <a:buFontTx/>
              <a:buNone/>
            </a:pPr>
            <a:r>
              <a:rPr lang="kk-KZ" sz="1800" dirty="0"/>
              <a:t>3. </a:t>
            </a:r>
            <a:r>
              <a:rPr lang="kk-KZ" sz="1800" dirty="0" smtClean="0"/>
              <a:t>Ақпаратты компьютерден қағазға басып шығару құрылғысы</a:t>
            </a:r>
            <a:endParaRPr lang="kk-KZ" sz="1800" dirty="0"/>
          </a:p>
          <a:p>
            <a:pPr>
              <a:buFontTx/>
              <a:buNone/>
            </a:pPr>
            <a:r>
              <a:rPr lang="kk-KZ" sz="1800" dirty="0"/>
              <a:t>4. </a:t>
            </a:r>
            <a:r>
              <a:rPr lang="kk-KZ" sz="1800" dirty="0" smtClean="0"/>
              <a:t>Тасымалдауға ыңғайлы компьютердің бір түрі</a:t>
            </a:r>
            <a:endParaRPr lang="kk-KZ" sz="1800" dirty="0"/>
          </a:p>
          <a:p>
            <a:pPr>
              <a:buFontTx/>
              <a:buNone/>
            </a:pPr>
            <a:r>
              <a:rPr lang="kk-KZ" sz="1400" dirty="0"/>
              <a:t>			</a:t>
            </a:r>
            <a:r>
              <a:rPr lang="ru-RU" sz="1400" dirty="0"/>
              <a:t> </a:t>
            </a:r>
          </a:p>
        </p:txBody>
      </p:sp>
      <p:sp>
        <p:nvSpPr>
          <p:cNvPr id="199685" name="Rectangle 5"/>
          <p:cNvSpPr>
            <a:spLocks noChangeArrowheads="1"/>
          </p:cNvSpPr>
          <p:nvPr/>
        </p:nvSpPr>
        <p:spPr bwMode="auto">
          <a:xfrm>
            <a:off x="3851275" y="3429000"/>
            <a:ext cx="431800" cy="431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ru-RU"/>
          </a:p>
        </p:txBody>
      </p:sp>
      <p:sp>
        <p:nvSpPr>
          <p:cNvPr id="199686" name="Rectangle 6"/>
          <p:cNvSpPr>
            <a:spLocks noChangeArrowheads="1"/>
          </p:cNvSpPr>
          <p:nvPr/>
        </p:nvSpPr>
        <p:spPr bwMode="auto">
          <a:xfrm>
            <a:off x="4284663" y="3429000"/>
            <a:ext cx="431800" cy="431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ru-RU"/>
          </a:p>
        </p:txBody>
      </p:sp>
      <p:sp>
        <p:nvSpPr>
          <p:cNvPr id="199687" name="Rectangle 7"/>
          <p:cNvSpPr>
            <a:spLocks noChangeArrowheads="1"/>
          </p:cNvSpPr>
          <p:nvPr/>
        </p:nvSpPr>
        <p:spPr bwMode="auto">
          <a:xfrm>
            <a:off x="3852168" y="3870325"/>
            <a:ext cx="431800" cy="431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ru-RU"/>
          </a:p>
        </p:txBody>
      </p:sp>
      <p:sp>
        <p:nvSpPr>
          <p:cNvPr id="199688" name="Rectangle 8"/>
          <p:cNvSpPr>
            <a:spLocks noChangeArrowheads="1"/>
          </p:cNvSpPr>
          <p:nvPr/>
        </p:nvSpPr>
        <p:spPr bwMode="auto">
          <a:xfrm>
            <a:off x="4716463" y="3429000"/>
            <a:ext cx="431800" cy="431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ru-RU"/>
          </a:p>
        </p:txBody>
      </p:sp>
      <p:sp>
        <p:nvSpPr>
          <p:cNvPr id="199689" name="Rectangle 9"/>
          <p:cNvSpPr>
            <a:spLocks noChangeArrowheads="1"/>
          </p:cNvSpPr>
          <p:nvPr/>
        </p:nvSpPr>
        <p:spPr bwMode="auto">
          <a:xfrm>
            <a:off x="5148263" y="3429000"/>
            <a:ext cx="431800" cy="431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ru-RU"/>
          </a:p>
        </p:txBody>
      </p:sp>
      <p:sp>
        <p:nvSpPr>
          <p:cNvPr id="199690" name="Rectangle 10"/>
          <p:cNvSpPr>
            <a:spLocks noChangeArrowheads="1"/>
          </p:cNvSpPr>
          <p:nvPr/>
        </p:nvSpPr>
        <p:spPr bwMode="auto">
          <a:xfrm>
            <a:off x="5580063" y="3429000"/>
            <a:ext cx="431800" cy="431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ru-RU"/>
          </a:p>
        </p:txBody>
      </p:sp>
      <p:sp>
        <p:nvSpPr>
          <p:cNvPr id="199691" name="Rectangle 11"/>
          <p:cNvSpPr>
            <a:spLocks noChangeArrowheads="1"/>
          </p:cNvSpPr>
          <p:nvPr/>
        </p:nvSpPr>
        <p:spPr bwMode="auto">
          <a:xfrm>
            <a:off x="6011863" y="3429000"/>
            <a:ext cx="431800" cy="431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ru-RU"/>
          </a:p>
        </p:txBody>
      </p:sp>
      <p:sp>
        <p:nvSpPr>
          <p:cNvPr id="199692" name="Rectangle 12"/>
          <p:cNvSpPr>
            <a:spLocks noChangeArrowheads="1"/>
          </p:cNvSpPr>
          <p:nvPr/>
        </p:nvSpPr>
        <p:spPr bwMode="auto">
          <a:xfrm>
            <a:off x="4284663" y="3860800"/>
            <a:ext cx="431800" cy="431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ru-RU"/>
          </a:p>
        </p:txBody>
      </p:sp>
      <p:sp>
        <p:nvSpPr>
          <p:cNvPr id="199693" name="Rectangle 13"/>
          <p:cNvSpPr>
            <a:spLocks noChangeArrowheads="1"/>
          </p:cNvSpPr>
          <p:nvPr/>
        </p:nvSpPr>
        <p:spPr bwMode="auto">
          <a:xfrm>
            <a:off x="6011863" y="3860800"/>
            <a:ext cx="431800" cy="431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ru-RU"/>
          </a:p>
        </p:txBody>
      </p:sp>
      <p:sp>
        <p:nvSpPr>
          <p:cNvPr id="199694" name="Rectangle 14"/>
          <p:cNvSpPr>
            <a:spLocks noChangeArrowheads="1"/>
          </p:cNvSpPr>
          <p:nvPr/>
        </p:nvSpPr>
        <p:spPr bwMode="auto">
          <a:xfrm>
            <a:off x="4716463" y="3860800"/>
            <a:ext cx="431800" cy="431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ru-RU"/>
          </a:p>
        </p:txBody>
      </p:sp>
      <p:sp>
        <p:nvSpPr>
          <p:cNvPr id="199695" name="Rectangle 15"/>
          <p:cNvSpPr>
            <a:spLocks noChangeArrowheads="1"/>
          </p:cNvSpPr>
          <p:nvPr/>
        </p:nvSpPr>
        <p:spPr bwMode="auto">
          <a:xfrm>
            <a:off x="5148263" y="3860800"/>
            <a:ext cx="431800" cy="431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ru-RU"/>
          </a:p>
        </p:txBody>
      </p:sp>
      <p:sp>
        <p:nvSpPr>
          <p:cNvPr id="199696" name="Rectangle 16"/>
          <p:cNvSpPr>
            <a:spLocks noChangeArrowheads="1"/>
          </p:cNvSpPr>
          <p:nvPr/>
        </p:nvSpPr>
        <p:spPr bwMode="auto">
          <a:xfrm>
            <a:off x="5580063" y="3860800"/>
            <a:ext cx="431800" cy="431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ru-RU"/>
          </a:p>
        </p:txBody>
      </p:sp>
      <p:sp>
        <p:nvSpPr>
          <p:cNvPr id="199697" name="Rectangle 17"/>
          <p:cNvSpPr>
            <a:spLocks noChangeArrowheads="1"/>
          </p:cNvSpPr>
          <p:nvPr/>
        </p:nvSpPr>
        <p:spPr bwMode="auto">
          <a:xfrm>
            <a:off x="5146675" y="4724400"/>
            <a:ext cx="431800" cy="431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ru-RU"/>
          </a:p>
        </p:txBody>
      </p:sp>
      <p:sp>
        <p:nvSpPr>
          <p:cNvPr id="199698" name="Rectangle 18"/>
          <p:cNvSpPr>
            <a:spLocks noChangeArrowheads="1"/>
          </p:cNvSpPr>
          <p:nvPr/>
        </p:nvSpPr>
        <p:spPr bwMode="auto">
          <a:xfrm>
            <a:off x="5148263" y="4292600"/>
            <a:ext cx="431800" cy="431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ru-RU"/>
          </a:p>
        </p:txBody>
      </p:sp>
      <p:sp>
        <p:nvSpPr>
          <p:cNvPr id="199699" name="Rectangle 19"/>
          <p:cNvSpPr>
            <a:spLocks noChangeArrowheads="1"/>
          </p:cNvSpPr>
          <p:nvPr/>
        </p:nvSpPr>
        <p:spPr bwMode="auto">
          <a:xfrm>
            <a:off x="5580063" y="4292600"/>
            <a:ext cx="431800" cy="431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ru-RU"/>
          </a:p>
        </p:txBody>
      </p:sp>
      <p:sp>
        <p:nvSpPr>
          <p:cNvPr id="199700" name="Rectangle 20"/>
          <p:cNvSpPr>
            <a:spLocks noChangeArrowheads="1"/>
          </p:cNvSpPr>
          <p:nvPr/>
        </p:nvSpPr>
        <p:spPr bwMode="auto">
          <a:xfrm>
            <a:off x="4714875" y="4302125"/>
            <a:ext cx="431800" cy="431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ru-RU"/>
          </a:p>
        </p:txBody>
      </p:sp>
      <p:sp>
        <p:nvSpPr>
          <p:cNvPr id="199701" name="Rectangle 21"/>
          <p:cNvSpPr>
            <a:spLocks noChangeArrowheads="1"/>
          </p:cNvSpPr>
          <p:nvPr/>
        </p:nvSpPr>
        <p:spPr bwMode="auto">
          <a:xfrm>
            <a:off x="4283075" y="4283262"/>
            <a:ext cx="431800" cy="431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ru-RU"/>
          </a:p>
        </p:txBody>
      </p:sp>
      <p:sp>
        <p:nvSpPr>
          <p:cNvPr id="199702" name="Rectangle 22"/>
          <p:cNvSpPr>
            <a:spLocks noChangeArrowheads="1"/>
          </p:cNvSpPr>
          <p:nvPr/>
        </p:nvSpPr>
        <p:spPr bwMode="auto">
          <a:xfrm>
            <a:off x="6011863" y="4292600"/>
            <a:ext cx="431800" cy="431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ru-RU"/>
          </a:p>
        </p:txBody>
      </p:sp>
      <p:sp>
        <p:nvSpPr>
          <p:cNvPr id="199703" name="Rectangle 23"/>
          <p:cNvSpPr>
            <a:spLocks noChangeArrowheads="1"/>
          </p:cNvSpPr>
          <p:nvPr/>
        </p:nvSpPr>
        <p:spPr bwMode="auto">
          <a:xfrm>
            <a:off x="6443663" y="4292600"/>
            <a:ext cx="431800" cy="431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ru-RU"/>
          </a:p>
        </p:txBody>
      </p:sp>
      <p:sp>
        <p:nvSpPr>
          <p:cNvPr id="199704" name="Rectangle 24"/>
          <p:cNvSpPr>
            <a:spLocks noChangeArrowheads="1"/>
          </p:cNvSpPr>
          <p:nvPr/>
        </p:nvSpPr>
        <p:spPr bwMode="auto">
          <a:xfrm>
            <a:off x="6011863" y="4724400"/>
            <a:ext cx="431800" cy="431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ru-RU"/>
          </a:p>
        </p:txBody>
      </p:sp>
      <p:sp>
        <p:nvSpPr>
          <p:cNvPr id="199705" name="Rectangle 25"/>
          <p:cNvSpPr>
            <a:spLocks noChangeArrowheads="1"/>
          </p:cNvSpPr>
          <p:nvPr/>
        </p:nvSpPr>
        <p:spPr bwMode="auto">
          <a:xfrm>
            <a:off x="5580063" y="4724400"/>
            <a:ext cx="431800" cy="431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ru-RU"/>
          </a:p>
        </p:txBody>
      </p:sp>
      <p:sp>
        <p:nvSpPr>
          <p:cNvPr id="199709" name="Rectangle 29"/>
          <p:cNvSpPr>
            <a:spLocks noChangeArrowheads="1"/>
          </p:cNvSpPr>
          <p:nvPr/>
        </p:nvSpPr>
        <p:spPr bwMode="auto">
          <a:xfrm>
            <a:off x="3427646" y="4733925"/>
            <a:ext cx="431800" cy="431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ru-RU"/>
          </a:p>
        </p:txBody>
      </p:sp>
      <p:sp>
        <p:nvSpPr>
          <p:cNvPr id="199712" name="Rectangle 32"/>
          <p:cNvSpPr>
            <a:spLocks noChangeArrowheads="1"/>
          </p:cNvSpPr>
          <p:nvPr/>
        </p:nvSpPr>
        <p:spPr bwMode="auto">
          <a:xfrm>
            <a:off x="3852863" y="4733925"/>
            <a:ext cx="431800" cy="431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ru-RU"/>
          </a:p>
        </p:txBody>
      </p:sp>
      <p:sp>
        <p:nvSpPr>
          <p:cNvPr id="199713" name="Rectangle 33"/>
          <p:cNvSpPr>
            <a:spLocks noChangeArrowheads="1"/>
          </p:cNvSpPr>
          <p:nvPr/>
        </p:nvSpPr>
        <p:spPr bwMode="auto">
          <a:xfrm>
            <a:off x="4284663" y="4733925"/>
            <a:ext cx="431800" cy="431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ru-RU"/>
          </a:p>
        </p:txBody>
      </p:sp>
      <p:sp>
        <p:nvSpPr>
          <p:cNvPr id="199714" name="Rectangle 34"/>
          <p:cNvSpPr>
            <a:spLocks noChangeArrowheads="1"/>
          </p:cNvSpPr>
          <p:nvPr/>
        </p:nvSpPr>
        <p:spPr bwMode="auto">
          <a:xfrm>
            <a:off x="4283075" y="3860800"/>
            <a:ext cx="431800" cy="431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ru-RU"/>
          </a:p>
        </p:txBody>
      </p:sp>
      <p:sp>
        <p:nvSpPr>
          <p:cNvPr id="199715" name="Rectangle 35"/>
          <p:cNvSpPr>
            <a:spLocks noChangeArrowheads="1"/>
          </p:cNvSpPr>
          <p:nvPr/>
        </p:nvSpPr>
        <p:spPr bwMode="auto">
          <a:xfrm>
            <a:off x="6875463" y="4302125"/>
            <a:ext cx="431800" cy="431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ru-RU"/>
          </a:p>
        </p:txBody>
      </p:sp>
      <p:sp>
        <p:nvSpPr>
          <p:cNvPr id="199719" name="Rectangle 39"/>
          <p:cNvSpPr>
            <a:spLocks noChangeArrowheads="1"/>
          </p:cNvSpPr>
          <p:nvPr/>
        </p:nvSpPr>
        <p:spPr bwMode="auto">
          <a:xfrm>
            <a:off x="4716463" y="4733925"/>
            <a:ext cx="431800" cy="431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ru-RU"/>
          </a:p>
        </p:txBody>
      </p:sp>
      <p:sp>
        <p:nvSpPr>
          <p:cNvPr id="199720" name="Text Box 40"/>
          <p:cNvSpPr txBox="1">
            <a:spLocks noChangeArrowheads="1"/>
          </p:cNvSpPr>
          <p:nvPr/>
        </p:nvSpPr>
        <p:spPr bwMode="auto">
          <a:xfrm>
            <a:off x="3276600" y="3429000"/>
            <a:ext cx="503238" cy="304800"/>
          </a:xfrm>
          <a:prstGeom prst="rect">
            <a:avLst/>
          </a:prstGeom>
          <a:noFill/>
          <a:ln w="12700" cap="sq">
            <a:noFill/>
            <a:miter lim="800000"/>
            <a:headEnd type="none" w="sm" len="sm"/>
            <a:tailEnd type="none" w="sm" len="sm"/>
          </a:ln>
          <a:effectLst/>
        </p:spPr>
        <p:txBody>
          <a:bodyPr>
            <a:spAutoFit/>
          </a:bodyPr>
          <a:lstStyle/>
          <a:p>
            <a:pPr>
              <a:spcBef>
                <a:spcPct val="50000"/>
              </a:spcBef>
            </a:pPr>
            <a:r>
              <a:rPr lang="kk-KZ" sz="1400" b="1" i="0">
                <a:solidFill>
                  <a:schemeClr val="tx2"/>
                </a:solidFill>
              </a:rPr>
              <a:t>1</a:t>
            </a:r>
            <a:endParaRPr lang="ru-RU" sz="1400" b="1" i="0">
              <a:solidFill>
                <a:schemeClr val="tx2"/>
              </a:solidFill>
            </a:endParaRPr>
          </a:p>
        </p:txBody>
      </p:sp>
      <p:sp>
        <p:nvSpPr>
          <p:cNvPr id="199721" name="Text Box 41"/>
          <p:cNvSpPr txBox="1">
            <a:spLocks noChangeArrowheads="1"/>
          </p:cNvSpPr>
          <p:nvPr/>
        </p:nvSpPr>
        <p:spPr bwMode="auto">
          <a:xfrm>
            <a:off x="3283184" y="3891990"/>
            <a:ext cx="360362" cy="304800"/>
          </a:xfrm>
          <a:prstGeom prst="rect">
            <a:avLst/>
          </a:prstGeom>
          <a:noFill/>
          <a:ln w="12700" cap="sq">
            <a:noFill/>
            <a:miter lim="800000"/>
            <a:headEnd type="none" w="sm" len="sm"/>
            <a:tailEnd type="none" w="sm" len="sm"/>
          </a:ln>
          <a:effectLst/>
        </p:spPr>
        <p:txBody>
          <a:bodyPr>
            <a:spAutoFit/>
          </a:bodyPr>
          <a:lstStyle/>
          <a:p>
            <a:pPr>
              <a:spcBef>
                <a:spcPct val="50000"/>
              </a:spcBef>
            </a:pPr>
            <a:r>
              <a:rPr lang="kk-KZ" sz="1400" b="1" i="0">
                <a:solidFill>
                  <a:schemeClr val="tx2"/>
                </a:solidFill>
              </a:rPr>
              <a:t>2</a:t>
            </a:r>
            <a:endParaRPr lang="ru-RU" sz="1400" b="1" i="0">
              <a:solidFill>
                <a:schemeClr val="tx2"/>
              </a:solidFill>
            </a:endParaRPr>
          </a:p>
        </p:txBody>
      </p:sp>
      <p:sp>
        <p:nvSpPr>
          <p:cNvPr id="199722" name="Text Box 42"/>
          <p:cNvSpPr txBox="1">
            <a:spLocks noChangeArrowheads="1"/>
          </p:cNvSpPr>
          <p:nvPr/>
        </p:nvSpPr>
        <p:spPr bwMode="auto">
          <a:xfrm>
            <a:off x="3706813" y="4302125"/>
            <a:ext cx="433387" cy="304800"/>
          </a:xfrm>
          <a:prstGeom prst="rect">
            <a:avLst/>
          </a:prstGeom>
          <a:noFill/>
          <a:ln w="12700" cap="sq">
            <a:noFill/>
            <a:miter lim="800000"/>
            <a:headEnd type="none" w="sm" len="sm"/>
            <a:tailEnd type="none" w="sm" len="sm"/>
          </a:ln>
          <a:effectLst/>
        </p:spPr>
        <p:txBody>
          <a:bodyPr>
            <a:spAutoFit/>
          </a:bodyPr>
          <a:lstStyle/>
          <a:p>
            <a:pPr>
              <a:spcBef>
                <a:spcPct val="50000"/>
              </a:spcBef>
            </a:pPr>
            <a:r>
              <a:rPr lang="kk-KZ" sz="1400" b="1" i="0" dirty="0">
                <a:solidFill>
                  <a:schemeClr val="tx2"/>
                </a:solidFill>
              </a:rPr>
              <a:t>3</a:t>
            </a:r>
            <a:endParaRPr lang="ru-RU" sz="1400" b="1" i="0" dirty="0">
              <a:solidFill>
                <a:schemeClr val="tx2"/>
              </a:solidFill>
            </a:endParaRPr>
          </a:p>
        </p:txBody>
      </p:sp>
      <p:sp>
        <p:nvSpPr>
          <p:cNvPr id="199723" name="Text Box 43"/>
          <p:cNvSpPr txBox="1">
            <a:spLocks noChangeArrowheads="1"/>
          </p:cNvSpPr>
          <p:nvPr/>
        </p:nvSpPr>
        <p:spPr bwMode="auto">
          <a:xfrm>
            <a:off x="2922822" y="4733925"/>
            <a:ext cx="360362" cy="304800"/>
          </a:xfrm>
          <a:prstGeom prst="rect">
            <a:avLst/>
          </a:prstGeom>
          <a:noFill/>
          <a:ln w="12700" cap="sq">
            <a:noFill/>
            <a:miter lim="800000"/>
            <a:headEnd type="none" w="sm" len="sm"/>
            <a:tailEnd type="none" w="sm" len="sm"/>
          </a:ln>
          <a:effectLst/>
        </p:spPr>
        <p:txBody>
          <a:bodyPr>
            <a:spAutoFit/>
          </a:bodyPr>
          <a:lstStyle/>
          <a:p>
            <a:pPr>
              <a:spcBef>
                <a:spcPct val="50000"/>
              </a:spcBef>
            </a:pPr>
            <a:r>
              <a:rPr lang="kk-KZ" sz="1400" b="1" i="0" dirty="0">
                <a:solidFill>
                  <a:schemeClr val="tx2"/>
                </a:solidFill>
              </a:rPr>
              <a:t>4</a:t>
            </a:r>
            <a:endParaRPr lang="ru-RU" sz="1400" b="1" i="0" dirty="0">
              <a:solidFill>
                <a:schemeClr val="tx2"/>
              </a:solidFill>
            </a:endParaRPr>
          </a:p>
        </p:txBody>
      </p:sp>
      <p:sp>
        <p:nvSpPr>
          <p:cNvPr id="199727" name="AutoShape 47">
            <a:hlinkClick r:id="" action="ppaction://noaction" highlightClick="1"/>
          </p:cNvPr>
          <p:cNvSpPr>
            <a:spLocks noChangeArrowheads="1"/>
          </p:cNvSpPr>
          <p:nvPr/>
        </p:nvSpPr>
        <p:spPr bwMode="auto">
          <a:xfrm>
            <a:off x="7956550" y="6237288"/>
            <a:ext cx="503238" cy="360362"/>
          </a:xfrm>
          <a:prstGeom prst="actionButtonReturn">
            <a:avLst/>
          </a:prstGeom>
          <a:solidFill>
            <a:schemeClr val="accent1"/>
          </a:solidFill>
          <a:ln w="12700" cap="sq">
            <a:noFill/>
            <a:miter lim="800000"/>
            <a:headEnd type="none" w="sm" len="sm"/>
            <a:tailEnd type="none" w="sm" len="sm"/>
          </a:ln>
          <a:effectLst/>
        </p:spPr>
        <p:txBody>
          <a:bodyPr wrap="none" anchor="ctr"/>
          <a:lstStyle/>
          <a:p>
            <a:endParaRPr lang="ru-RU"/>
          </a:p>
        </p:txBody>
      </p:sp>
      <p:sp>
        <p:nvSpPr>
          <p:cNvPr id="2" name="TextBox 1"/>
          <p:cNvSpPr txBox="1"/>
          <p:nvPr/>
        </p:nvSpPr>
        <p:spPr>
          <a:xfrm>
            <a:off x="3500430" y="5500702"/>
            <a:ext cx="3384079" cy="830997"/>
          </a:xfrm>
          <a:prstGeom prst="rect">
            <a:avLst/>
          </a:prstGeom>
          <a:noFill/>
        </p:spPr>
        <p:txBody>
          <a:bodyPr wrap="square" rtlCol="0">
            <a:spAutoFit/>
          </a:bodyPr>
          <a:lstStyle/>
          <a:p>
            <a:pPr algn="ctr"/>
            <a:r>
              <a:rPr lang="kk-KZ"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Шарт</a:t>
            </a:r>
            <a:endParaRPr lang="ru-RU"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pic>
        <p:nvPicPr>
          <p:cNvPr id="36" name="Picture 8" descr="53"/>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285800" y="4869160"/>
            <a:ext cx="1371600" cy="158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 name="Прямоугольник 36"/>
          <p:cNvSpPr/>
          <p:nvPr/>
        </p:nvSpPr>
        <p:spPr>
          <a:xfrm>
            <a:off x="1000100" y="357166"/>
            <a:ext cx="7383240" cy="369332"/>
          </a:xfrm>
          <a:prstGeom prst="rect">
            <a:avLst/>
          </a:prstGeom>
        </p:spPr>
        <p:txBody>
          <a:bodyPr wrap="none">
            <a:spAutoFit/>
          </a:bodyPr>
          <a:lstStyle/>
          <a:p>
            <a:pPr algn="ctr"/>
            <a:r>
              <a:rPr lang="kk-KZ" b="1" i="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Жаңа сабақтың тақырыбын сөзжұмбақ арқылы шешу</a:t>
            </a:r>
            <a:endParaRPr lang="ru-RU" b="1" i="1" cap="all" dirty="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436334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357166"/>
            <a:ext cx="6512511" cy="1143000"/>
          </a:xfrm>
        </p:spPr>
        <p:txBody>
          <a:bodyPr/>
          <a:lstStyle/>
          <a:p>
            <a:endParaRPr lang="ru-RU" dirty="0"/>
          </a:p>
        </p:txBody>
      </p:sp>
      <p:pic>
        <p:nvPicPr>
          <p:cNvPr id="1026" name="Picture 2"/>
          <p:cNvPicPr>
            <a:picLocks noGrp="1" noChangeAspect="1" noChangeArrowheads="1"/>
          </p:cNvPicPr>
          <p:nvPr>
            <p:ph sz="quarter" idx="13"/>
          </p:nvPr>
        </p:nvPicPr>
        <p:blipFill>
          <a:blip r:embed="rId2"/>
          <a:srcRect/>
          <a:stretch>
            <a:fillRect/>
          </a:stretch>
        </p:blipFill>
        <p:spPr bwMode="auto">
          <a:xfrm>
            <a:off x="285720" y="214290"/>
            <a:ext cx="8643998"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sz="quarter" idx="13"/>
          </p:nvPr>
        </p:nvPicPr>
        <p:blipFill>
          <a:blip r:embed="rId2"/>
          <a:srcRect/>
          <a:stretch>
            <a:fillRect/>
          </a:stretch>
        </p:blipFill>
        <p:spPr bwMode="auto">
          <a:xfrm>
            <a:off x="285720" y="123691"/>
            <a:ext cx="8572559" cy="64485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3"/>
          </p:nvPr>
        </p:nvSpPr>
        <p:spPr/>
        <p:txBody>
          <a:bodyPr/>
          <a:lstStyle/>
          <a:p>
            <a:endParaRPr lang="ru-RU"/>
          </a:p>
        </p:txBody>
      </p:sp>
      <p:pic>
        <p:nvPicPr>
          <p:cNvPr id="3075" name="Picture 3"/>
          <p:cNvPicPr>
            <a:picLocks noChangeAspect="1" noChangeArrowheads="1"/>
          </p:cNvPicPr>
          <p:nvPr/>
        </p:nvPicPr>
        <p:blipFill>
          <a:blip r:embed="rId2"/>
          <a:srcRect/>
          <a:stretch>
            <a:fillRect/>
          </a:stretch>
        </p:blipFill>
        <p:spPr bwMode="auto">
          <a:xfrm>
            <a:off x="214282" y="214290"/>
            <a:ext cx="8643998"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3"/>
          </p:nvPr>
        </p:nvSpPr>
        <p:spPr/>
        <p:txBody>
          <a:bodyPr/>
          <a:lstStyle/>
          <a:p>
            <a:endParaRPr lang="ru-RU"/>
          </a:p>
        </p:txBody>
      </p:sp>
      <p:pic>
        <p:nvPicPr>
          <p:cNvPr id="4098" name="Picture 2"/>
          <p:cNvPicPr>
            <a:picLocks noChangeAspect="1" noChangeArrowheads="1"/>
          </p:cNvPicPr>
          <p:nvPr/>
        </p:nvPicPr>
        <p:blipFill>
          <a:blip r:embed="rId2"/>
          <a:srcRect/>
          <a:stretch>
            <a:fillRect/>
          </a:stretch>
        </p:blipFill>
        <p:spPr bwMode="auto">
          <a:xfrm>
            <a:off x="227302" y="285728"/>
            <a:ext cx="8702416" cy="628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755576" y="731520"/>
            <a:ext cx="7200800" cy="3474720"/>
          </a:xfrm>
        </p:spPr>
        <p:txBody>
          <a:bodyPr/>
          <a:lstStyle/>
          <a:p>
            <a:pPr marL="45720" indent="0">
              <a:buNone/>
            </a:pPr>
            <a:r>
              <a:rPr lang="en-US" dirty="0" smtClean="0"/>
              <a:t>IF </a:t>
            </a:r>
            <a:r>
              <a:rPr lang="kk-KZ" dirty="0" smtClean="0"/>
              <a:t>(егер)</a:t>
            </a:r>
          </a:p>
          <a:p>
            <a:pPr marL="45720" indent="0">
              <a:buNone/>
            </a:pPr>
            <a:r>
              <a:rPr lang="kk-KZ" dirty="0" smtClean="0"/>
              <a:t>Логикалық өрнек</a:t>
            </a:r>
          </a:p>
          <a:p>
            <a:pPr marL="45720" indent="0">
              <a:buNone/>
            </a:pPr>
            <a:r>
              <a:rPr lang="en-US" dirty="0" smtClean="0"/>
              <a:t>THEN- </a:t>
            </a:r>
            <a:r>
              <a:rPr lang="kk-KZ" dirty="0" smtClean="0"/>
              <a:t>(онда)</a:t>
            </a:r>
          </a:p>
          <a:p>
            <a:pPr marL="45720" indent="0">
              <a:buNone/>
            </a:pPr>
            <a:r>
              <a:rPr lang="kk-KZ" dirty="0" smtClean="0"/>
              <a:t>1- оператор</a:t>
            </a:r>
          </a:p>
          <a:p>
            <a:pPr marL="45720" indent="0">
              <a:buNone/>
            </a:pPr>
            <a:r>
              <a:rPr lang="en-US" dirty="0" smtClean="0"/>
              <a:t>ELSE- </a:t>
            </a:r>
            <a:r>
              <a:rPr lang="kk-KZ" dirty="0" smtClean="0"/>
              <a:t>(әйтпесе)</a:t>
            </a:r>
          </a:p>
          <a:p>
            <a:pPr marL="45720" indent="0">
              <a:buNone/>
            </a:pPr>
            <a:r>
              <a:rPr lang="kk-KZ" dirty="0" smtClean="0"/>
              <a:t>2- оператор</a:t>
            </a:r>
          </a:p>
          <a:p>
            <a:pPr marL="45720" indent="0">
              <a:buNone/>
            </a:pPr>
            <a:endParaRPr lang="kk-KZ" dirty="0" smtClean="0"/>
          </a:p>
          <a:p>
            <a:pPr marL="45720" indent="0">
              <a:buNone/>
            </a:pPr>
            <a:endParaRPr lang="en-US" dirty="0" smtClean="0"/>
          </a:p>
          <a:p>
            <a:pPr marL="45720" indent="0">
              <a:buNone/>
            </a:pPr>
            <a:endParaRPr lang="ru-RU" dirty="0"/>
          </a:p>
        </p:txBody>
      </p:sp>
      <p:sp>
        <p:nvSpPr>
          <p:cNvPr id="6" name="Блок-схема: решение 5"/>
          <p:cNvSpPr/>
          <p:nvPr/>
        </p:nvSpPr>
        <p:spPr>
          <a:xfrm>
            <a:off x="3655857" y="3370367"/>
            <a:ext cx="1584176" cy="90068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шарт</a:t>
            </a:r>
            <a:endParaRPr lang="ru-RU" dirty="0"/>
          </a:p>
        </p:txBody>
      </p:sp>
      <p:sp>
        <p:nvSpPr>
          <p:cNvPr id="7" name="Прямоугольник 6"/>
          <p:cNvSpPr/>
          <p:nvPr/>
        </p:nvSpPr>
        <p:spPr>
          <a:xfrm>
            <a:off x="683568" y="4437112"/>
            <a:ext cx="185050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1 оператор</a:t>
            </a:r>
            <a:endParaRPr lang="ru-RU" dirty="0"/>
          </a:p>
        </p:txBody>
      </p:sp>
      <p:sp>
        <p:nvSpPr>
          <p:cNvPr id="8" name="Прямоугольник 7"/>
          <p:cNvSpPr/>
          <p:nvPr/>
        </p:nvSpPr>
        <p:spPr>
          <a:xfrm>
            <a:off x="6300192" y="4329536"/>
            <a:ext cx="1850504" cy="755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2 оператор</a:t>
            </a:r>
            <a:endParaRPr lang="ru-RU" dirty="0"/>
          </a:p>
        </p:txBody>
      </p:sp>
      <p:cxnSp>
        <p:nvCxnSpPr>
          <p:cNvPr id="10" name="Прямая соединительная линия 9"/>
          <p:cNvCxnSpPr>
            <a:stCxn id="6" idx="1"/>
          </p:cNvCxnSpPr>
          <p:nvPr/>
        </p:nvCxnSpPr>
        <p:spPr>
          <a:xfrm flipH="1">
            <a:off x="1608820" y="3820707"/>
            <a:ext cx="20470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a:stCxn id="6" idx="3"/>
          </p:cNvCxnSpPr>
          <p:nvPr/>
        </p:nvCxnSpPr>
        <p:spPr>
          <a:xfrm>
            <a:off x="5240033" y="3820707"/>
            <a:ext cx="19854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a:endCxn id="8" idx="0"/>
          </p:cNvCxnSpPr>
          <p:nvPr/>
        </p:nvCxnSpPr>
        <p:spPr>
          <a:xfrm>
            <a:off x="7225444" y="3820707"/>
            <a:ext cx="0" cy="508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1608820" y="3820707"/>
            <a:ext cx="0" cy="6164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a:stCxn id="7" idx="2"/>
          </p:cNvCxnSpPr>
          <p:nvPr/>
        </p:nvCxnSpPr>
        <p:spPr>
          <a:xfrm>
            <a:off x="1608820" y="5229200"/>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7225444" y="5085184"/>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H="1">
            <a:off x="1608820" y="5805264"/>
            <a:ext cx="36312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5240033" y="5805264"/>
            <a:ext cx="19854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4447945" y="5805264"/>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534072" y="3501008"/>
            <a:ext cx="741784" cy="369332"/>
          </a:xfrm>
          <a:prstGeom prst="rect">
            <a:avLst/>
          </a:prstGeom>
          <a:noFill/>
        </p:spPr>
        <p:txBody>
          <a:bodyPr wrap="square" rtlCol="0">
            <a:spAutoFit/>
          </a:bodyPr>
          <a:lstStyle/>
          <a:p>
            <a:r>
              <a:rPr lang="kk-KZ" dirty="0" smtClean="0"/>
              <a:t>ия</a:t>
            </a:r>
            <a:endParaRPr lang="ru-RU" dirty="0"/>
          </a:p>
        </p:txBody>
      </p:sp>
      <p:sp>
        <p:nvSpPr>
          <p:cNvPr id="35" name="TextBox 34"/>
          <p:cNvSpPr txBox="1"/>
          <p:nvPr/>
        </p:nvSpPr>
        <p:spPr>
          <a:xfrm>
            <a:off x="5940152" y="3502750"/>
            <a:ext cx="936104" cy="369332"/>
          </a:xfrm>
          <a:prstGeom prst="rect">
            <a:avLst/>
          </a:prstGeom>
          <a:noFill/>
        </p:spPr>
        <p:txBody>
          <a:bodyPr wrap="square" rtlCol="0">
            <a:spAutoFit/>
          </a:bodyPr>
          <a:lstStyle/>
          <a:p>
            <a:r>
              <a:rPr lang="kk-KZ" dirty="0" smtClean="0"/>
              <a:t>жоқ</a:t>
            </a:r>
            <a:endParaRPr lang="ru-RU" dirty="0"/>
          </a:p>
        </p:txBody>
      </p:sp>
      <p:sp>
        <p:nvSpPr>
          <p:cNvPr id="36" name="TextBox 35"/>
          <p:cNvSpPr txBox="1"/>
          <p:nvPr/>
        </p:nvSpPr>
        <p:spPr>
          <a:xfrm>
            <a:off x="5940152" y="1340768"/>
            <a:ext cx="1728192" cy="584775"/>
          </a:xfrm>
          <a:prstGeom prst="rect">
            <a:avLst/>
          </a:prstGeom>
          <a:noFill/>
        </p:spPr>
        <p:txBody>
          <a:bodyPr wrap="square" rtlCol="0">
            <a:spAutoFit/>
          </a:bodyPr>
          <a:lstStyle/>
          <a:p>
            <a:r>
              <a:rPr lang="kk-KZ" sz="3200" dirty="0" smtClean="0"/>
              <a:t>4 минут</a:t>
            </a:r>
            <a:endParaRPr lang="ru-RU" sz="3200" dirty="0"/>
          </a:p>
        </p:txBody>
      </p:sp>
    </p:spTree>
    <p:extLst>
      <p:ext uri="{BB962C8B-B14F-4D97-AF65-F5344CB8AC3E}">
        <p14:creationId xmlns="" xmlns:p14="http://schemas.microsoft.com/office/powerpoint/2010/main" val="2081274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323850" y="228600"/>
            <a:ext cx="8458200" cy="6400800"/>
          </a:xfrm>
        </p:spPr>
        <p:txBody>
          <a:bodyPr/>
          <a:lstStyle/>
          <a:p>
            <a:r>
              <a:rPr lang="kk-KZ" altLang="ko-KR" sz="4400" i="1" dirty="0"/>
              <a:t>    </a:t>
            </a:r>
            <a:r>
              <a:rPr lang="en-US" altLang="ko-KR" sz="4400" i="1" dirty="0">
                <a:ea typeface="굴림" charset="-127"/>
              </a:rPr>
              <a:t> </a:t>
            </a:r>
            <a:r>
              <a:rPr lang="kk-KZ" altLang="ko-KR" sz="4400" i="1" dirty="0"/>
              <a:t>        </a:t>
            </a:r>
            <a:r>
              <a:rPr lang="kk-KZ" altLang="ko-KR" sz="4400" i="1" dirty="0" smtClean="0"/>
              <a:t> </a:t>
            </a:r>
            <a:endParaRPr lang="ru-RU" sz="4000" i="1" dirty="0">
              <a:solidFill>
                <a:srgbClr val="1B0BEF"/>
              </a:solidFill>
              <a:latin typeface="Times New Roman" pitchFamily="18" charset="0"/>
            </a:endParaRPr>
          </a:p>
        </p:txBody>
      </p:sp>
      <p:pic>
        <p:nvPicPr>
          <p:cNvPr id="5129" name="Picture 9" descr="25e1fa2c95cf"/>
          <p:cNvPicPr>
            <a:picLocks noChangeAspect="1" noChangeArrowheads="1" noCrop="1"/>
          </p:cNvPicPr>
          <p:nvPr/>
        </p:nvPicPr>
        <p:blipFill>
          <a:blip r:embed="rId2" cstate="screen"/>
          <a:srcRect/>
          <a:stretch>
            <a:fillRect/>
          </a:stretch>
        </p:blipFill>
        <p:spPr bwMode="auto">
          <a:xfrm>
            <a:off x="395288" y="5157788"/>
            <a:ext cx="8353425" cy="1482725"/>
          </a:xfrm>
          <a:prstGeom prst="rect">
            <a:avLst/>
          </a:prstGeom>
          <a:noFill/>
          <a:ln w="9525">
            <a:noFill/>
            <a:miter lim="800000"/>
            <a:headEnd/>
            <a:tailEnd/>
          </a:ln>
        </p:spPr>
      </p:pic>
      <p:sp>
        <p:nvSpPr>
          <p:cNvPr id="3" name="TextBox 2"/>
          <p:cNvSpPr txBox="1"/>
          <p:nvPr/>
        </p:nvSpPr>
        <p:spPr>
          <a:xfrm>
            <a:off x="842942" y="2040192"/>
            <a:ext cx="7458116" cy="1692771"/>
          </a:xfrm>
          <a:prstGeom prst="rect">
            <a:avLst/>
          </a:prstGeom>
          <a:noFill/>
        </p:spPr>
        <p:txBody>
          <a:bodyPr wrap="square" rtlCol="0">
            <a:spAutoFit/>
          </a:bodyPr>
          <a:lstStyle/>
          <a:p>
            <a:pPr algn="ctr"/>
            <a:r>
              <a:rPr lang="kk-KZ" sz="3200" b="1" dirty="0" smtClean="0">
                <a:solidFill>
                  <a:srgbClr val="1B0BEF"/>
                </a:solidFill>
              </a:rPr>
              <a:t>Сабақтың тақырыбы: </a:t>
            </a:r>
          </a:p>
          <a:p>
            <a:pPr algn="ctr"/>
            <a:r>
              <a:rPr lang="kk-KZ" sz="3600" b="1" i="1" dirty="0" smtClean="0">
                <a:solidFill>
                  <a:srgbClr val="1B0BEF"/>
                </a:solidFill>
                <a:latin typeface="Times New Roman" panose="02020603050405020304" pitchFamily="18" charset="0"/>
                <a:cs typeface="Times New Roman" panose="02020603050405020304" pitchFamily="18" charset="0"/>
              </a:rPr>
              <a:t>Тармақталу алгоритмдерін программалау.</a:t>
            </a:r>
            <a:endParaRPr lang="ru-RU" sz="3600" b="1" i="1" dirty="0">
              <a:solidFill>
                <a:srgbClr val="1B0BEF"/>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685328518"/>
      </p:ext>
    </p:extLst>
  </p:cSld>
  <p:clrMapOvr>
    <a:masterClrMapping/>
  </p:clrMapOvr>
  <p:transition advTm="16736"/>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39552" y="731520"/>
            <a:ext cx="7848872" cy="5721816"/>
          </a:xfrm>
        </p:spPr>
        <p:txBody>
          <a:bodyPr/>
          <a:lstStyle/>
          <a:p>
            <a:pPr>
              <a:spcAft>
                <a:spcPts val="0"/>
              </a:spcAft>
            </a:pPr>
            <a:r>
              <a:rPr lang="kk-KZ" sz="3000" b="1" dirty="0" smtClean="0">
                <a:solidFill>
                  <a:srgbClr val="FF0000"/>
                </a:solidFill>
                <a:latin typeface="Times New Roman"/>
                <a:ea typeface="Times New Roman"/>
              </a:rPr>
              <a:t>“Топтық зерттеу” әдісі</a:t>
            </a:r>
          </a:p>
          <a:p>
            <a:pPr>
              <a:spcAft>
                <a:spcPts val="0"/>
              </a:spcAft>
            </a:pPr>
            <a:endParaRPr lang="kk-KZ" sz="2400" b="1" dirty="0" smtClean="0">
              <a:latin typeface="Times New Roman"/>
              <a:ea typeface="Times New Roman"/>
            </a:endParaRPr>
          </a:p>
          <a:p>
            <a:pPr>
              <a:spcAft>
                <a:spcPts val="0"/>
              </a:spcAft>
              <a:buNone/>
            </a:pPr>
            <a:r>
              <a:rPr lang="kk-KZ" sz="2400" dirty="0" smtClean="0">
                <a:solidFill>
                  <a:srgbClr val="00B0F0"/>
                </a:solidFill>
                <a:latin typeface="Times New Roman"/>
                <a:ea typeface="Times New Roman"/>
              </a:rPr>
              <a:t>	Осы әдісті пайдалана отырып , оқушылардың жаңа тақырыпқа қатысты көрсетілген слайдтан түйгендерін және оқулықты пайдалана отырып, сұрақтарды флипчартқа түсірулеріне нұсқау беремін</a:t>
            </a:r>
          </a:p>
          <a:p>
            <a:pPr>
              <a:spcAft>
                <a:spcPts val="0"/>
              </a:spcAft>
              <a:buNone/>
            </a:pPr>
            <a:endParaRPr lang="kk-KZ" sz="2400" dirty="0" smtClean="0">
              <a:solidFill>
                <a:srgbClr val="00B0F0"/>
              </a:solidFill>
              <a:latin typeface="Times New Roman"/>
              <a:ea typeface="Times New Roman"/>
            </a:endParaRPr>
          </a:p>
          <a:p>
            <a:pPr>
              <a:spcAft>
                <a:spcPts val="0"/>
              </a:spcAft>
              <a:buNone/>
            </a:pPr>
            <a:r>
              <a:rPr lang="kk-KZ" sz="2400" dirty="0" smtClean="0">
                <a:solidFill>
                  <a:srgbClr val="00B0F0"/>
                </a:solidFill>
                <a:latin typeface="Times New Roman"/>
                <a:ea typeface="Times New Roman"/>
              </a:rPr>
              <a:t>Топты бағалауға “Басбармақ” арқылы бағалау</a:t>
            </a:r>
            <a:endParaRPr lang="ru-RU" sz="2400" dirty="0">
              <a:solidFill>
                <a:srgbClr val="00B0F0"/>
              </a:solidFill>
              <a:latin typeface="Times New Roman"/>
              <a:ea typeface="Times New Roman"/>
            </a:endParaRPr>
          </a:p>
        </p:txBody>
      </p:sp>
      <p:pic>
        <p:nvPicPr>
          <p:cNvPr id="4" name="Рисунок 3"/>
          <p:cNvPicPr/>
          <p:nvPr/>
        </p:nvPicPr>
        <p:blipFill>
          <a:blip r:embed="rId2" cstate="print"/>
          <a:srcRect/>
          <a:stretch>
            <a:fillRect/>
          </a:stretch>
        </p:blipFill>
        <p:spPr bwMode="auto">
          <a:xfrm>
            <a:off x="1259632" y="4653136"/>
            <a:ext cx="5040560" cy="2088232"/>
          </a:xfrm>
          <a:prstGeom prst="rect">
            <a:avLst/>
          </a:prstGeom>
          <a:noFill/>
        </p:spPr>
      </p:pic>
      <p:sp>
        <p:nvSpPr>
          <p:cNvPr id="2" name="Стрелка вниз 1"/>
          <p:cNvSpPr/>
          <p:nvPr/>
        </p:nvSpPr>
        <p:spPr>
          <a:xfrm>
            <a:off x="2987824" y="1268760"/>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010002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39552" y="214290"/>
            <a:ext cx="7848872" cy="5734990"/>
          </a:xfrm>
        </p:spPr>
        <p:txBody>
          <a:bodyPr/>
          <a:lstStyle/>
          <a:p>
            <a:pPr>
              <a:spcAft>
                <a:spcPts val="0"/>
              </a:spcAft>
            </a:pPr>
            <a:r>
              <a:rPr lang="kk-KZ" sz="2400" b="1" dirty="0">
                <a:solidFill>
                  <a:srgbClr val="FF0000"/>
                </a:solidFill>
                <a:latin typeface="Times New Roman"/>
                <a:ea typeface="Times New Roman"/>
              </a:rPr>
              <a:t>Жаңа сабақты бекіту</a:t>
            </a:r>
            <a:endParaRPr lang="ru-RU" sz="2400" dirty="0">
              <a:solidFill>
                <a:srgbClr val="FF0000"/>
              </a:solidFill>
              <a:latin typeface="Times New Roman"/>
              <a:ea typeface="Times New Roman"/>
            </a:endParaRPr>
          </a:p>
          <a:p>
            <a:pPr>
              <a:spcAft>
                <a:spcPts val="0"/>
              </a:spcAft>
            </a:pPr>
            <a:r>
              <a:rPr lang="kk-KZ" sz="2400" dirty="0">
                <a:solidFill>
                  <a:srgbClr val="FF0000"/>
                </a:solidFill>
                <a:latin typeface="Times New Roman"/>
                <a:ea typeface="Times New Roman"/>
              </a:rPr>
              <a:t>Компьютердегі тәжірибелік жұмыс. Жекелей </a:t>
            </a:r>
            <a:r>
              <a:rPr lang="kk-KZ" sz="2400" dirty="0" smtClean="0">
                <a:solidFill>
                  <a:srgbClr val="FF0000"/>
                </a:solidFill>
                <a:latin typeface="Times New Roman"/>
                <a:ea typeface="Times New Roman"/>
              </a:rPr>
              <a:t>тапсырма</a:t>
            </a:r>
            <a:endParaRPr lang="ru-RU" sz="2400" dirty="0">
              <a:solidFill>
                <a:srgbClr val="FF0000"/>
              </a:solidFill>
              <a:latin typeface="Times New Roman"/>
              <a:ea typeface="Times New Roman"/>
            </a:endParaRPr>
          </a:p>
          <a:p>
            <a:r>
              <a:rPr lang="kk-KZ" dirty="0" smtClean="0">
                <a:solidFill>
                  <a:srgbClr val="0070C0"/>
                </a:solidFill>
              </a:rPr>
              <a:t>А деңгей</a:t>
            </a:r>
          </a:p>
          <a:p>
            <a:r>
              <a:rPr lang="kk-KZ" dirty="0" smtClean="0">
                <a:solidFill>
                  <a:srgbClr val="0070C0"/>
                </a:solidFill>
              </a:rPr>
              <a:t>                                                         В деңгей</a:t>
            </a:r>
          </a:p>
          <a:p>
            <a:endParaRPr lang="kk-KZ" dirty="0" smtClean="0">
              <a:solidFill>
                <a:srgbClr val="0070C0"/>
              </a:solidFill>
            </a:endParaRPr>
          </a:p>
          <a:p>
            <a:endParaRPr lang="kk-KZ" dirty="0" smtClean="0">
              <a:solidFill>
                <a:srgbClr val="0070C0"/>
              </a:solidFill>
            </a:endParaRPr>
          </a:p>
          <a:p>
            <a:endParaRPr lang="kk-KZ" dirty="0" smtClean="0">
              <a:solidFill>
                <a:srgbClr val="0070C0"/>
              </a:solidFill>
            </a:endParaRPr>
          </a:p>
          <a:p>
            <a:endParaRPr lang="kk-KZ" dirty="0" smtClean="0">
              <a:solidFill>
                <a:srgbClr val="0070C0"/>
              </a:solidFill>
            </a:endParaRPr>
          </a:p>
          <a:p>
            <a:endParaRPr lang="kk-KZ" dirty="0" smtClean="0">
              <a:solidFill>
                <a:srgbClr val="0070C0"/>
              </a:solidFill>
            </a:endParaRPr>
          </a:p>
          <a:p>
            <a:endParaRPr lang="kk-KZ" dirty="0" smtClean="0">
              <a:solidFill>
                <a:srgbClr val="0070C0"/>
              </a:solidFill>
            </a:endParaRPr>
          </a:p>
          <a:p>
            <a:r>
              <a:rPr lang="kk-KZ" dirty="0" smtClean="0">
                <a:solidFill>
                  <a:srgbClr val="0070C0"/>
                </a:solidFill>
              </a:rPr>
              <a:t>С деңгей</a:t>
            </a:r>
          </a:p>
          <a:p>
            <a:endParaRPr lang="kk-KZ" dirty="0" smtClean="0">
              <a:solidFill>
                <a:srgbClr val="0070C0"/>
              </a:solidFill>
            </a:endParaRPr>
          </a:p>
          <a:p>
            <a:pPr marL="45720" indent="0">
              <a:buNone/>
            </a:pPr>
            <a:endParaRPr lang="ru-RU" dirty="0"/>
          </a:p>
        </p:txBody>
      </p:sp>
      <p:pic>
        <p:nvPicPr>
          <p:cNvPr id="4" name="Picture 2"/>
          <p:cNvPicPr>
            <a:picLocks noChangeAspect="1" noChangeArrowheads="1"/>
          </p:cNvPicPr>
          <p:nvPr/>
        </p:nvPicPr>
        <p:blipFill>
          <a:blip r:embed="rId2"/>
          <a:srcRect/>
          <a:stretch>
            <a:fillRect/>
          </a:stretch>
        </p:blipFill>
        <p:spPr bwMode="auto">
          <a:xfrm>
            <a:off x="0" y="1500174"/>
            <a:ext cx="4600961" cy="3143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2"/>
          <p:cNvPicPr>
            <a:picLocks noChangeAspect="1" noChangeArrowheads="1"/>
          </p:cNvPicPr>
          <p:nvPr/>
        </p:nvPicPr>
        <p:blipFill>
          <a:blip r:embed="rId3"/>
          <a:srcRect/>
          <a:stretch>
            <a:fillRect/>
          </a:stretch>
        </p:blipFill>
        <p:spPr bwMode="auto">
          <a:xfrm>
            <a:off x="4746986" y="1928802"/>
            <a:ext cx="4397014" cy="37092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2"/>
          <p:cNvPicPr>
            <a:picLocks noChangeAspect="1" noChangeArrowheads="1"/>
          </p:cNvPicPr>
          <p:nvPr/>
        </p:nvPicPr>
        <p:blipFill>
          <a:blip r:embed="rId4"/>
          <a:srcRect/>
          <a:stretch>
            <a:fillRect/>
          </a:stretch>
        </p:blipFill>
        <p:spPr bwMode="auto">
          <a:xfrm>
            <a:off x="214282" y="5143512"/>
            <a:ext cx="4591050" cy="1331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010002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3"/>
          </p:nvPr>
        </p:nvPicPr>
        <p:blipFill>
          <a:blip r:embed="rId2"/>
          <a:srcRect/>
          <a:stretch>
            <a:fillRect/>
          </a:stretch>
        </p:blipFill>
        <p:spPr bwMode="auto">
          <a:xfrm>
            <a:off x="785786" y="1928802"/>
            <a:ext cx="6981825" cy="3838575"/>
          </a:xfrm>
          <a:prstGeom prst="rect">
            <a:avLst/>
          </a:prstGeom>
          <a:noFill/>
          <a:ln w="9525">
            <a:noFill/>
            <a:miter lim="800000"/>
            <a:headEnd/>
            <a:tailEnd/>
          </a:ln>
          <a:effectLst/>
        </p:spPr>
      </p:pic>
      <p:sp>
        <p:nvSpPr>
          <p:cNvPr id="4" name="Прямоугольник 3"/>
          <p:cNvSpPr/>
          <p:nvPr/>
        </p:nvSpPr>
        <p:spPr>
          <a:xfrm>
            <a:off x="1142976" y="857232"/>
            <a:ext cx="6500858" cy="646331"/>
          </a:xfrm>
          <a:prstGeom prst="rect">
            <a:avLst/>
          </a:prstGeom>
        </p:spPr>
        <p:txBody>
          <a:bodyPr wrap="square">
            <a:spAutoFit/>
          </a:bodyPr>
          <a:lstStyle/>
          <a:p>
            <a:pPr>
              <a:spcAft>
                <a:spcPts val="0"/>
              </a:spcAft>
            </a:pPr>
            <a:r>
              <a:rPr lang="kk-KZ" sz="3600" b="1" dirty="0" smtClean="0">
                <a:solidFill>
                  <a:srgbClr val="FF0000"/>
                </a:solidFill>
                <a:latin typeface="Times New Roman" pitchFamily="18" charset="0"/>
                <a:cs typeface="Times New Roman" pitchFamily="18" charset="0"/>
              </a:rPr>
              <a:t>Бағалау критерийі</a:t>
            </a:r>
            <a:endParaRPr lang="kk-KZ" sz="3500" b="1" dirty="0" smtClean="0">
              <a:solidFill>
                <a:srgbClr val="FF0000"/>
              </a:solidFill>
              <a:latin typeface="Times New Roman" pitchFamily="18" charset="0"/>
              <a:ea typeface="Times New Roman"/>
              <a:cs typeface="Times New Roman" pitchFamily="18" charset="0"/>
            </a:endParaRPr>
          </a:p>
        </p:txBody>
      </p:sp>
      <p:sp>
        <p:nvSpPr>
          <p:cNvPr id="2" name="Стрелка вниз 1"/>
          <p:cNvSpPr/>
          <p:nvPr/>
        </p:nvSpPr>
        <p:spPr>
          <a:xfrm>
            <a:off x="3851920" y="1503563"/>
            <a:ext cx="288032" cy="4132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0100025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756748" y="390673"/>
            <a:ext cx="4892686" cy="1754326"/>
          </a:xfrm>
          <a:prstGeom prst="rect">
            <a:avLst/>
          </a:prstGeom>
          <a:noFill/>
        </p:spPr>
        <p:txBody>
          <a:bodyPr wrap="none" lIns="91440" tIns="45720" rIns="91440" bIns="45720">
            <a:spAutoFit/>
          </a:bodyPr>
          <a:lstStyle/>
          <a:p>
            <a:pPr algn="ctr"/>
            <a:r>
              <a:rPr lang="kk-KZ" sz="54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Сергіту сәті:</a:t>
            </a:r>
          </a:p>
          <a:p>
            <a:pPr algn="ctr"/>
            <a:r>
              <a:rPr lang="kk-KZ" sz="5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«Құбыр»</a:t>
            </a:r>
            <a:endParaRPr lang="ru-RU" sz="54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122" name="Picture 2" descr="C:\Users\Администратор\Desktop\загруженное.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75755" y="3068960"/>
            <a:ext cx="4392488" cy="2986434"/>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10" descr="90846"/>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flipH="1">
            <a:off x="6867716" y="949458"/>
            <a:ext cx="2146300" cy="31683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47" descr="butterfly_008"/>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rot="18980902">
            <a:off x="6300185" y="1867679"/>
            <a:ext cx="1135062" cy="1331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47" descr="butterfly_008"/>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rot="983346">
            <a:off x="7902890" y="95381"/>
            <a:ext cx="1135062" cy="1331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82295191"/>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43608" y="548680"/>
            <a:ext cx="7128792" cy="4680520"/>
          </a:xfrm>
        </p:spPr>
        <p:txBody>
          <a:bodyPr>
            <a:normAutofit fontScale="55000" lnSpcReduction="20000"/>
          </a:bodyPr>
          <a:lstStyle/>
          <a:p>
            <a:pPr marL="1051560" lvl="2">
              <a:spcAft>
                <a:spcPts val="0"/>
              </a:spcAft>
            </a:pPr>
            <a:r>
              <a:rPr lang="kk-KZ" sz="6300" b="1" dirty="0" smtClean="0">
                <a:solidFill>
                  <a:srgbClr val="FF0000"/>
                </a:solidFill>
                <a:latin typeface="Times New Roman"/>
                <a:ea typeface="Times New Roman"/>
              </a:rPr>
              <a:t>Қорытынды</a:t>
            </a:r>
          </a:p>
          <a:p>
            <a:pPr marL="1051560" lvl="2">
              <a:spcAft>
                <a:spcPts val="0"/>
              </a:spcAft>
            </a:pPr>
            <a:endParaRPr lang="ru-RU" sz="6300" dirty="0">
              <a:solidFill>
                <a:srgbClr val="FF0000"/>
              </a:solidFill>
              <a:latin typeface="Times New Roman"/>
              <a:ea typeface="Times New Roman"/>
            </a:endParaRPr>
          </a:p>
          <a:p>
            <a:pPr algn="just">
              <a:lnSpc>
                <a:spcPct val="115000"/>
              </a:lnSpc>
              <a:spcAft>
                <a:spcPts val="0"/>
              </a:spcAft>
            </a:pPr>
            <a:r>
              <a:rPr lang="kk-KZ" sz="3900" dirty="0">
                <a:solidFill>
                  <a:srgbClr val="00B0F0"/>
                </a:solidFill>
                <a:latin typeface="Times New Roman"/>
                <a:ea typeface="Times New Roman"/>
              </a:rPr>
              <a:t>«Серпілген сауал» әдісі арқылы оқушыларға сұрақтар беру.</a:t>
            </a:r>
            <a:endParaRPr lang="ru-RU" sz="3900" dirty="0">
              <a:solidFill>
                <a:srgbClr val="00B0F0"/>
              </a:solidFill>
              <a:latin typeface="Times New Roman"/>
              <a:ea typeface="Times New Roman"/>
            </a:endParaRPr>
          </a:p>
          <a:p>
            <a:pPr marL="342900" lvl="0" indent="-342900" algn="just">
              <a:lnSpc>
                <a:spcPct val="115000"/>
              </a:lnSpc>
              <a:spcAft>
                <a:spcPts val="0"/>
              </a:spcAft>
              <a:buFont typeface="+mj-lt"/>
              <a:buAutoNum type="arabicPeriod"/>
            </a:pPr>
            <a:r>
              <a:rPr lang="kk-KZ" sz="3900" dirty="0">
                <a:solidFill>
                  <a:srgbClr val="00B0F0"/>
                </a:solidFill>
                <a:latin typeface="Times New Roman"/>
                <a:ea typeface="Times New Roman"/>
              </a:rPr>
              <a:t>Шартты оператордың синтаксисін жазу барысында неге көңіл бөлу керек?</a:t>
            </a:r>
            <a:endParaRPr lang="ru-RU" sz="3900" dirty="0">
              <a:solidFill>
                <a:srgbClr val="00B0F0"/>
              </a:solidFill>
              <a:latin typeface="Times New Roman"/>
              <a:ea typeface="Times New Roman"/>
            </a:endParaRPr>
          </a:p>
          <a:p>
            <a:pPr marL="342900" lvl="0" indent="-342900" algn="just">
              <a:lnSpc>
                <a:spcPct val="115000"/>
              </a:lnSpc>
              <a:spcAft>
                <a:spcPts val="0"/>
              </a:spcAft>
              <a:buFont typeface="+mj-lt"/>
              <a:buAutoNum type="arabicPeriod"/>
            </a:pPr>
            <a:r>
              <a:rPr lang="kk-KZ" sz="3900" dirty="0">
                <a:solidFill>
                  <a:srgbClr val="00B0F0"/>
                </a:solidFill>
                <a:latin typeface="Times New Roman"/>
                <a:ea typeface="Times New Roman"/>
              </a:rPr>
              <a:t>Шартты оператордың құрылымы қалай жұмыс жасайды?</a:t>
            </a:r>
            <a:endParaRPr lang="ru-RU" sz="3900" dirty="0">
              <a:solidFill>
                <a:srgbClr val="00B0F0"/>
              </a:solidFill>
              <a:latin typeface="Times New Roman"/>
              <a:ea typeface="Times New Roman"/>
            </a:endParaRPr>
          </a:p>
          <a:p>
            <a:pPr marL="342900" lvl="0" indent="-342900" algn="just">
              <a:lnSpc>
                <a:spcPct val="115000"/>
              </a:lnSpc>
              <a:spcAft>
                <a:spcPts val="0"/>
              </a:spcAft>
              <a:buFont typeface="+mj-lt"/>
              <a:buAutoNum type="arabicPeriod"/>
            </a:pPr>
            <a:r>
              <a:rPr lang="kk-KZ" sz="3900" dirty="0">
                <a:solidFill>
                  <a:srgbClr val="00B0F0"/>
                </a:solidFill>
                <a:latin typeface="Times New Roman"/>
                <a:ea typeface="Times New Roman"/>
              </a:rPr>
              <a:t>Теңдік және қатынастың қандай операциялары С++ ортасындағы логикалық </a:t>
            </a:r>
            <a:r>
              <a:rPr lang="kk-KZ" sz="3900" dirty="0" smtClean="0">
                <a:solidFill>
                  <a:srgbClr val="00B0F0"/>
                </a:solidFill>
                <a:latin typeface="Times New Roman"/>
                <a:ea typeface="Times New Roman"/>
              </a:rPr>
              <a:t>өрнектерде</a:t>
            </a:r>
            <a:r>
              <a:rPr lang="en-US" sz="3900" dirty="0" smtClean="0">
                <a:solidFill>
                  <a:srgbClr val="00B0F0"/>
                </a:solidFill>
                <a:latin typeface="Times New Roman"/>
                <a:ea typeface="Times New Roman"/>
              </a:rPr>
              <a:t> </a:t>
            </a:r>
            <a:r>
              <a:rPr lang="kk-KZ" sz="3900" dirty="0" smtClean="0">
                <a:solidFill>
                  <a:srgbClr val="00B0F0"/>
                </a:solidFill>
                <a:latin typeface="Times New Roman"/>
                <a:ea typeface="Times New Roman"/>
              </a:rPr>
              <a:t>жазылады</a:t>
            </a:r>
            <a:r>
              <a:rPr lang="kk-KZ" sz="3900" dirty="0">
                <a:solidFill>
                  <a:srgbClr val="00B0F0"/>
                </a:solidFill>
                <a:latin typeface="Times New Roman"/>
                <a:ea typeface="Times New Roman"/>
              </a:rPr>
              <a:t>?</a:t>
            </a:r>
            <a:endParaRPr lang="ru-RU" sz="3900" dirty="0">
              <a:solidFill>
                <a:srgbClr val="00B0F0"/>
              </a:solidFill>
              <a:latin typeface="Times New Roman"/>
              <a:ea typeface="Times New Roman"/>
            </a:endParaRPr>
          </a:p>
          <a:p>
            <a:pPr>
              <a:spcAft>
                <a:spcPts val="0"/>
              </a:spcAft>
            </a:pPr>
            <a:r>
              <a:rPr lang="kk-KZ" sz="3900" dirty="0">
                <a:solidFill>
                  <a:srgbClr val="00B0F0"/>
                </a:solidFill>
                <a:latin typeface="Times New Roman"/>
                <a:ea typeface="Times New Roman"/>
              </a:rPr>
              <a:t> </a:t>
            </a:r>
            <a:endParaRPr lang="ru-RU" sz="3900" dirty="0">
              <a:solidFill>
                <a:srgbClr val="00B0F0"/>
              </a:solidFill>
              <a:latin typeface="Times New Roman"/>
              <a:ea typeface="Times New Roman"/>
            </a:endParaRPr>
          </a:p>
          <a:p>
            <a:endParaRPr lang="ru-RU" dirty="0"/>
          </a:p>
        </p:txBody>
      </p:sp>
      <p:sp>
        <p:nvSpPr>
          <p:cNvPr id="2" name="Стрелка вниз 1"/>
          <p:cNvSpPr/>
          <p:nvPr/>
        </p:nvSpPr>
        <p:spPr>
          <a:xfrm>
            <a:off x="3347864" y="1052736"/>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913056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ятиугольник 5"/>
          <p:cNvSpPr/>
          <p:nvPr/>
        </p:nvSpPr>
        <p:spPr>
          <a:xfrm>
            <a:off x="1388840" y="260648"/>
            <a:ext cx="6567536" cy="1368152"/>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8" name="Прямоугольник 7"/>
          <p:cNvSpPr/>
          <p:nvPr/>
        </p:nvSpPr>
        <p:spPr>
          <a:xfrm>
            <a:off x="1388840" y="483059"/>
            <a:ext cx="6261651"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kk-KZ" sz="5400" b="1" i="1" cap="none" spc="0" dirty="0" smtClean="0">
                <a:ln w="11430"/>
                <a:solidFill>
                  <a:schemeClr val="bg2">
                    <a:lumMod val="25000"/>
                  </a:schemeClr>
                </a:solidFill>
                <a:effectLst>
                  <a:outerShdw blurRad="80000" dist="40000" dir="5040000" algn="tl">
                    <a:srgbClr val="000000">
                      <a:alpha val="30000"/>
                    </a:srgbClr>
                  </a:outerShdw>
                </a:effectLst>
              </a:rPr>
              <a:t>«Тазалық ойыны»</a:t>
            </a:r>
            <a:endParaRPr lang="ru-RU" sz="5400" b="1" i="1" cap="none" spc="0" dirty="0">
              <a:ln w="11430"/>
              <a:solidFill>
                <a:schemeClr val="bg2">
                  <a:lumMod val="25000"/>
                </a:schemeClr>
              </a:solidFill>
              <a:effectLst>
                <a:outerShdw blurRad="80000" dist="40000" dir="5040000" algn="tl">
                  <a:srgbClr val="000000">
                    <a:alpha val="30000"/>
                  </a:srgbClr>
                </a:outerShdw>
              </a:effectLst>
            </a:endParaRPr>
          </a:p>
        </p:txBody>
      </p:sp>
      <p:pic>
        <p:nvPicPr>
          <p:cNvPr id="2050" name="Picture 2"/>
          <p:cNvPicPr>
            <a:picLocks noGrp="1" noChangeAspect="1" noChangeArrowheads="1"/>
          </p:cNvPicPr>
          <p:nvPr>
            <p:ph sz="quarter" idx="13"/>
          </p:nvPr>
        </p:nvPicPr>
        <p:blipFill>
          <a:blip r:embed="rId2"/>
          <a:srcRect/>
          <a:stretch>
            <a:fillRect/>
          </a:stretch>
        </p:blipFill>
        <p:spPr bwMode="auto">
          <a:xfrm>
            <a:off x="571472" y="1785926"/>
            <a:ext cx="8001056" cy="4857784"/>
          </a:xfrm>
          <a:prstGeom prst="rect">
            <a:avLst/>
          </a:prstGeom>
          <a:noFill/>
          <a:ln w="9525">
            <a:noFill/>
            <a:miter lim="800000"/>
            <a:headEnd/>
            <a:tailEnd/>
          </a:ln>
          <a:effectLst/>
        </p:spPr>
      </p:pic>
    </p:spTree>
    <p:extLst>
      <p:ext uri="{BB962C8B-B14F-4D97-AF65-F5344CB8AC3E}">
        <p14:creationId xmlns="" xmlns:p14="http://schemas.microsoft.com/office/powerpoint/2010/main" val="5723253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571480"/>
            <a:ext cx="7772400" cy="1470025"/>
          </a:xfrm>
        </p:spPr>
        <p:txBody>
          <a:bodyPr>
            <a:normAutofit/>
          </a:bodyPr>
          <a:lstStyle/>
          <a:p>
            <a:r>
              <a:rPr lang="kk-KZ" sz="4800" b="1" i="1" dirty="0" smtClean="0">
                <a:solidFill>
                  <a:schemeClr val="bg1"/>
                </a:solidFill>
                <a:latin typeface="Times New Roman" pitchFamily="18" charset="0"/>
                <a:cs typeface="Times New Roman" pitchFamily="18" charset="0"/>
              </a:rPr>
              <a:t>Сабақтың тақырыбы:</a:t>
            </a:r>
            <a:endParaRPr lang="ru-RU" sz="4800" b="1" i="1" dirty="0">
              <a:solidFill>
                <a:schemeClr val="bg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142976" y="2071678"/>
            <a:ext cx="7000924" cy="2038352"/>
          </a:xfrm>
        </p:spPr>
        <p:txBody>
          <a:bodyPr>
            <a:normAutofit/>
          </a:bodyPr>
          <a:lstStyle/>
          <a:p>
            <a:r>
              <a:rPr lang="kk-KZ" sz="4800" b="1" i="1" dirty="0" smtClean="0">
                <a:solidFill>
                  <a:schemeClr val="bg1"/>
                </a:solidFill>
                <a:latin typeface="Times New Roman" pitchFamily="18" charset="0"/>
                <a:cs typeface="Times New Roman" pitchFamily="18" charset="0"/>
              </a:rPr>
              <a:t>Кестені баспаға</a:t>
            </a:r>
          </a:p>
          <a:p>
            <a:r>
              <a:rPr lang="kk-KZ" sz="4800" b="1" i="1" dirty="0" smtClean="0">
                <a:solidFill>
                  <a:schemeClr val="bg1"/>
                </a:solidFill>
                <a:latin typeface="Times New Roman" pitchFamily="18" charset="0"/>
                <a:cs typeface="Times New Roman" pitchFamily="18" charset="0"/>
              </a:rPr>
              <a:t> дайындау</a:t>
            </a:r>
            <a:endParaRPr lang="ru-RU" sz="4800" b="1" i="1" dirty="0">
              <a:solidFill>
                <a:schemeClr val="bg1"/>
              </a:solidFill>
              <a:latin typeface="Times New Roman" pitchFamily="18" charset="0"/>
              <a:cs typeface="Times New Roman" pitchFamily="18" charset="0"/>
            </a:endParaRPr>
          </a:p>
        </p:txBody>
      </p:sp>
      <p:pic>
        <p:nvPicPr>
          <p:cNvPr id="4" name="Picture 4"/>
          <p:cNvPicPr>
            <a:picLocks noChangeAspect="1" noChangeArrowheads="1"/>
          </p:cNvPicPr>
          <p:nvPr/>
        </p:nvPicPr>
        <p:blipFill>
          <a:blip r:embed="rId2"/>
          <a:srcRect/>
          <a:stretch>
            <a:fillRect/>
          </a:stretch>
        </p:blipFill>
        <p:spPr bwMode="auto">
          <a:xfrm>
            <a:off x="199438" y="66074"/>
            <a:ext cx="9144000" cy="6858000"/>
          </a:xfrm>
          <a:prstGeom prst="rect">
            <a:avLst/>
          </a:prstGeom>
          <a:noFill/>
          <a:ln w="9525">
            <a:noFill/>
            <a:miter lim="800000"/>
            <a:headEnd/>
            <a:tailEnd/>
          </a:ln>
        </p:spPr>
      </p:pic>
      <p:sp>
        <p:nvSpPr>
          <p:cNvPr id="8" name="Прямоугольник 7"/>
          <p:cNvSpPr/>
          <p:nvPr/>
        </p:nvSpPr>
        <p:spPr>
          <a:xfrm>
            <a:off x="395536" y="620688"/>
            <a:ext cx="7488832" cy="544764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kk-KZ" sz="2800" b="1" i="0" u="none" strike="noStrike" kern="0" cap="none" spc="0" normalizeH="0" baseline="0" noProof="0" dirty="0" smtClean="0">
                <a:ln>
                  <a:noFill/>
                </a:ln>
                <a:solidFill>
                  <a:srgbClr val="B4DCFA">
                    <a:lumMod val="50000"/>
                  </a:srgbClr>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Саралау- Сіз қандай тәсілмен көбірек қолдау көрсетпексіз? Сіз басқаларға қарағанда қабілетті оқушыларға қандай тапсырмалар бересіз?</a:t>
            </a:r>
            <a:r>
              <a:rPr kumimoji="0" lang="en-US" sz="2800" b="1" i="0" u="none" strike="noStrike" kern="0" cap="none" spc="0" normalizeH="0" baseline="0" noProof="0" dirty="0" smtClean="0">
                <a:ln>
                  <a:noFill/>
                </a:ln>
                <a:solidFill>
                  <a:srgbClr val="B4DCFA">
                    <a:lumMod val="50000"/>
                  </a:srgbClr>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r>
            <a:br>
              <a:rPr kumimoji="0" lang="en-US" sz="2800" b="1" i="0" u="none" strike="noStrike" kern="0" cap="none" spc="0" normalizeH="0" baseline="0" noProof="0" dirty="0" smtClean="0">
                <a:ln>
                  <a:noFill/>
                </a:ln>
                <a:solidFill>
                  <a:srgbClr val="B4DCFA">
                    <a:lumMod val="50000"/>
                  </a:srgbClr>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br>
            <a:r>
              <a:rPr kumimoji="0" lang="en-US" sz="2800" b="1" i="0" u="none" strike="noStrike" kern="0" cap="none" spc="0" normalizeH="0" baseline="0" noProof="0" dirty="0" smtClean="0">
                <a:ln>
                  <a:noFill/>
                </a:ln>
                <a:solidFill>
                  <a:srgbClr val="B4DCFA">
                    <a:lumMod val="50000"/>
                  </a:srgbClr>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r>
            <a:br>
              <a:rPr kumimoji="0" lang="en-US" sz="2800" b="1" i="0" u="none" strike="noStrike" kern="0" cap="none" spc="0" normalizeH="0" baseline="0" noProof="0" dirty="0" smtClean="0">
                <a:ln>
                  <a:noFill/>
                </a:ln>
                <a:solidFill>
                  <a:srgbClr val="B4DCFA">
                    <a:lumMod val="50000"/>
                  </a:srgbClr>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br>
            <a:endParaRPr lang="kk-KZ" sz="2000" b="1" kern="0" dirty="0">
              <a:solidFill>
                <a:srgbClr val="B4DCFA">
                  <a:lumMod val="50000"/>
                </a:srgbClr>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r>
            <a:br>
              <a:rPr kumimoji="0" lang="en-US" sz="2000" b="1" i="0" u="none" strike="noStrike" kern="0" cap="none" spc="0" normalizeH="0" baseline="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br>
            <a:r>
              <a:rPr kumimoji="0" lang="kk-KZ" sz="2400" b="1" i="0" u="none" strike="noStrike" kern="0" cap="none" spc="0" normalizeH="0" baseline="0" noProof="0" dirty="0" smtClean="0">
                <a:ln>
                  <a:noFill/>
                </a:ln>
                <a:solidFill>
                  <a:srgbClr val="212745">
                    <a:lumMod val="60000"/>
                    <a:lumOff val="40000"/>
                  </a:srgbClr>
                </a:solidFill>
                <a:effectLst>
                  <a:reflection blurRad="6350" stA="55000" endA="300" endPos="45500" dir="5400000" sy="-100000" algn="bl" rotWithShape="0"/>
                </a:effectLst>
                <a:uLnTx/>
                <a:uFillTx/>
                <a:latin typeface="Times New Roman" pitchFamily="18" charset="0"/>
                <a:ea typeface="+mj-ea"/>
                <a:cs typeface="Times New Roman" pitchFamily="18" charset="0"/>
              </a:rPr>
              <a:t>«серпілген сауал» стратегиясын пайдаланып жекелей тапсармалар мен тәжірибелік тапсырмаларды орындауда деңгейлік тапсырмаларды, яғни жеке оқушыларға қолдау көрсету үшін,  «Үшеуден біреуі жалған», «Топтық зерттеу» әдістерін  ұйымшыл топ пен оқушылар арасында диалогты жүргізу  арқылы қамти</a:t>
            </a:r>
            <a:r>
              <a:rPr kumimoji="0" lang="kk-KZ" b="1" i="0" u="none" strike="noStrike" kern="0" cap="none" spc="0" normalizeH="0" baseline="0" noProof="0" dirty="0" smtClean="0">
                <a:ln>
                  <a:noFill/>
                </a:ln>
                <a:solidFill>
                  <a:srgbClr val="212745">
                    <a:lumMod val="60000"/>
                    <a:lumOff val="40000"/>
                  </a:srgbClr>
                </a:solidFill>
                <a:effectLst>
                  <a:reflection blurRad="6350" stA="55000" endA="300" endPos="45500" dir="5400000" sy="-100000" algn="bl" rotWithShape="0"/>
                </a:effectLst>
                <a:uLnTx/>
                <a:uFillTx/>
                <a:latin typeface="Times New Roman" pitchFamily="18" charset="0"/>
                <a:ea typeface="+mj-ea"/>
                <a:cs typeface="Times New Roman" pitchFamily="18" charset="0"/>
              </a:rPr>
              <a:t>МЫ</a:t>
            </a:r>
            <a:r>
              <a:rPr kumimoji="0" lang="kk-KZ" sz="2400" b="1" i="0" u="none" strike="noStrike" kern="0" cap="none" spc="0" normalizeH="0" baseline="0" noProof="0" dirty="0" smtClean="0">
                <a:ln>
                  <a:noFill/>
                </a:ln>
                <a:solidFill>
                  <a:srgbClr val="212745">
                    <a:lumMod val="60000"/>
                    <a:lumOff val="40000"/>
                  </a:srgbClr>
                </a:solidFill>
                <a:effectLst>
                  <a:reflection blurRad="6350" stA="55000" endA="300" endPos="45500" dir="5400000" sy="-100000" algn="bl" rotWithShape="0"/>
                </a:effectLst>
                <a:uLnTx/>
                <a:uFillTx/>
                <a:latin typeface="Times New Roman" pitchFamily="18" charset="0"/>
                <a:ea typeface="+mj-ea"/>
                <a:cs typeface="Times New Roman" pitchFamily="18" charset="0"/>
              </a:rPr>
              <a:t>н.</a:t>
            </a:r>
            <a:endParaRPr kumimoji="0" lang="ru-RU" sz="1800" b="0" i="0" u="none" strike="noStrike" kern="0" cap="none" spc="0" normalizeH="0" baseline="0" noProof="0" dirty="0" smtClean="0">
              <a:ln>
                <a:noFill/>
              </a:ln>
              <a:solidFill>
                <a:sysClr val="windowText" lastClr="000000"/>
              </a:solidFill>
              <a:effectLst/>
              <a:uLnTx/>
              <a:uFillTx/>
            </a:endParaRPr>
          </a:p>
        </p:txBody>
      </p:sp>
      <p:sp>
        <p:nvSpPr>
          <p:cNvPr id="9" name="Стрелка вниз 8"/>
          <p:cNvSpPr/>
          <p:nvPr/>
        </p:nvSpPr>
        <p:spPr>
          <a:xfrm>
            <a:off x="3203848" y="2404922"/>
            <a:ext cx="271446"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1038888887"/>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9877" name="WordArt 5"/>
          <p:cNvSpPr>
            <a:spLocks noChangeArrowheads="1" noChangeShapeType="1" noTextEdit="1"/>
          </p:cNvSpPr>
          <p:nvPr/>
        </p:nvSpPr>
        <p:spPr bwMode="auto">
          <a:xfrm>
            <a:off x="428596" y="3786189"/>
            <a:ext cx="214314" cy="434973"/>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ru-RU" sz="2400" b="1" kern="10" dirty="0">
              <a:solidFill>
                <a:srgbClr val="FF0000"/>
              </a:solidFill>
              <a:effectLst>
                <a:prstShdw prst="shdw17" dist="17961" dir="2700000">
                  <a:srgbClr val="FF0000">
                    <a:gamma/>
                    <a:shade val="60000"/>
                    <a:invGamma/>
                  </a:srgbClr>
                </a:prstShdw>
              </a:effectLst>
              <a:latin typeface="Times New Roman"/>
              <a:cs typeface="Times New Roman"/>
            </a:endParaRPr>
          </a:p>
        </p:txBody>
      </p:sp>
      <p:sp>
        <p:nvSpPr>
          <p:cNvPr id="4" name="Круглая лента лицом вверх 3"/>
          <p:cNvSpPr/>
          <p:nvPr/>
        </p:nvSpPr>
        <p:spPr bwMode="auto">
          <a:xfrm>
            <a:off x="0" y="0"/>
            <a:ext cx="8676456" cy="2564904"/>
          </a:xfrm>
          <a:prstGeom prst="ellipseRibbon2">
            <a:avLst>
              <a:gd name="adj1" fmla="val 0"/>
              <a:gd name="adj2" fmla="val 50000"/>
              <a:gd name="adj3" fmla="val 12500"/>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74320" lvl="0" indent="-274320" algn="ctr">
              <a:spcBef>
                <a:spcPct val="20000"/>
              </a:spcBef>
              <a:buClr>
                <a:srgbClr val="B32C16"/>
              </a:buClr>
              <a:buSzPct val="95000"/>
            </a:pPr>
            <a:r>
              <a:rPr lang="kk-KZ" sz="3600" b="1" dirty="0">
                <a:solidFill>
                  <a:srgbClr val="FE8637">
                    <a:lumMod val="50000"/>
                  </a:srgbClr>
                </a:solidFill>
                <a:latin typeface="Times New Roman" pitchFamily="18" charset="0"/>
                <a:cs typeface="Times New Roman" pitchFamily="18" charset="0"/>
              </a:rPr>
              <a:t>Денсаулық және қауіпсіздік техникасын сақтау</a:t>
            </a:r>
            <a:endParaRPr lang="ru-RU" sz="3600" dirty="0">
              <a:solidFill>
                <a:srgbClr val="FE8637">
                  <a:lumMod val="50000"/>
                </a:srgbClr>
              </a:solidFill>
              <a:latin typeface="Times New Roman" pitchFamily="18" charset="0"/>
              <a:cs typeface="Times New Roman" pitchFamily="18" charset="0"/>
            </a:endParaRPr>
          </a:p>
        </p:txBody>
      </p:sp>
      <p:sp>
        <p:nvSpPr>
          <p:cNvPr id="5" name="Прямоугольник с двумя скругленными противолежащими углами 4"/>
          <p:cNvSpPr/>
          <p:nvPr/>
        </p:nvSpPr>
        <p:spPr bwMode="auto">
          <a:xfrm>
            <a:off x="0" y="2996952"/>
            <a:ext cx="9036496" cy="3744416"/>
          </a:xfrm>
          <a:prstGeom prst="round2DiagRect">
            <a:avLst/>
          </a:prstGeom>
          <a:solidFill>
            <a:srgbClr val="ECB2E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kk-KZ" sz="2800" i="1" dirty="0" smtClean="0">
              <a:solidFill>
                <a:prstClr val="black"/>
              </a:solidFill>
              <a:latin typeface="Times New Roman" pitchFamily="18" charset="0"/>
              <a:cs typeface="Times New Roman" pitchFamily="18" charset="0"/>
            </a:endParaRPr>
          </a:p>
          <a:p>
            <a:pPr lvl="0" algn="just">
              <a:lnSpc>
                <a:spcPct val="115000"/>
              </a:lnSpc>
              <a:spcBef>
                <a:spcPts val="300"/>
              </a:spcBef>
              <a:spcAft>
                <a:spcPts val="300"/>
              </a:spcAft>
            </a:pPr>
            <a:r>
              <a:rPr lang="kk-KZ" sz="2800" i="1" dirty="0">
                <a:solidFill>
                  <a:srgbClr val="B32C16">
                    <a:lumMod val="50000"/>
                  </a:srgbClr>
                </a:solidFill>
                <a:latin typeface="Times New Roman" pitchFamily="18" charset="0"/>
                <a:ea typeface="Times New Roman"/>
                <a:cs typeface="Times New Roman" pitchFamily="18" charset="0"/>
              </a:rPr>
              <a:t>Сабақта  сергіту  жаттығулары мен  белсенді  жұмыс түрлерін қолданамын.</a:t>
            </a:r>
            <a:endParaRPr lang="ru-RU" sz="2400" i="1" dirty="0">
              <a:solidFill>
                <a:srgbClr val="B32C16">
                  <a:lumMod val="50000"/>
                </a:srgbClr>
              </a:solidFill>
              <a:latin typeface="Times New Roman" pitchFamily="18" charset="0"/>
              <a:ea typeface="Times New Roman"/>
              <a:cs typeface="Times New Roman" pitchFamily="18" charset="0"/>
            </a:endParaRPr>
          </a:p>
          <a:p>
            <a:pPr lvl="0" algn="just">
              <a:lnSpc>
                <a:spcPct val="115000"/>
              </a:lnSpc>
              <a:spcBef>
                <a:spcPts val="300"/>
              </a:spcBef>
              <a:spcAft>
                <a:spcPts val="300"/>
              </a:spcAft>
            </a:pPr>
            <a:r>
              <a:rPr lang="kk-KZ" sz="2800" i="1" dirty="0">
                <a:solidFill>
                  <a:srgbClr val="B32C16">
                    <a:lumMod val="50000"/>
                  </a:srgbClr>
                </a:solidFill>
                <a:latin typeface="Times New Roman" pitchFamily="18" charset="0"/>
                <a:ea typeface="Times New Roman"/>
                <a:cs typeface="Times New Roman" pitchFamily="18" charset="0"/>
              </a:rPr>
              <a:t>Информатика кабинетіндегі техника  қауіпсіздік  ережелерін сақтаймын.</a:t>
            </a:r>
            <a:endParaRPr lang="ru-RU" sz="2400" i="1" dirty="0">
              <a:solidFill>
                <a:srgbClr val="B32C16">
                  <a:lumMod val="50000"/>
                </a:srgbClr>
              </a:solidFill>
              <a:latin typeface="Times New Roman" pitchFamily="18" charset="0"/>
              <a:ea typeface="Times New Roman"/>
              <a:cs typeface="Times New Roman" pitchFamily="18" charset="0"/>
            </a:endParaRPr>
          </a:p>
          <a:p>
            <a:pPr algn="ctr" fontAlgn="base">
              <a:spcBef>
                <a:spcPct val="0"/>
              </a:spcBef>
              <a:spcAft>
                <a:spcPct val="0"/>
              </a:spcAft>
            </a:pPr>
            <a:r>
              <a:rPr lang="kk-KZ" sz="8800" b="1" i="1" dirty="0" smtClean="0">
                <a:solidFill>
                  <a:prstClr val="black"/>
                </a:solidFill>
                <a:latin typeface="Times New Roman" pitchFamily="18" charset="0"/>
                <a:cs typeface="Times New Roman" pitchFamily="18" charset="0"/>
              </a:rPr>
              <a:t>.</a:t>
            </a:r>
            <a:endParaRPr lang="ru-RU" sz="8800" b="1" i="1" dirty="0" smtClean="0">
              <a:solidFill>
                <a:prstClr val="black"/>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6847867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052736"/>
            <a:ext cx="8568952" cy="34163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kk-KZ" sz="4800" b="1" cap="none" spc="50" dirty="0" smtClean="0">
                <a:ln w="11430"/>
                <a:solidFill>
                  <a:srgbClr val="C00000"/>
                </a:solidFill>
                <a:effectLst>
                  <a:outerShdw blurRad="76200" dist="50800" dir="5400000" algn="tl" rotWithShape="0">
                    <a:srgbClr val="000000">
                      <a:alpha val="65000"/>
                    </a:srgbClr>
                  </a:outerShdw>
                </a:effectLst>
              </a:rPr>
              <a:t>Үйге тапсырма:</a:t>
            </a:r>
          </a:p>
          <a:p>
            <a:pPr algn="ctr"/>
            <a:endParaRPr lang="kk-KZ"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kk-KZ" sz="4000" b="1" i="1" spc="50" dirty="0" smtClean="0">
                <a:ln w="11430"/>
                <a:solidFill>
                  <a:srgbClr val="FF0000"/>
                </a:solidFill>
                <a:effectLst>
                  <a:outerShdw blurRad="76200" dist="50800" dir="5400000" algn="tl" rotWithShape="0">
                    <a:srgbClr val="000000">
                      <a:alpha val="65000"/>
                    </a:srgbClr>
                  </a:outerShdw>
                </a:effectLst>
              </a:rPr>
              <a:t>Тақырыпты оқып, талдау және жинақтау деңгейіне берілген №3 есепке программа құру</a:t>
            </a:r>
            <a:endParaRPr lang="ru-RU" sz="4000" b="1" i="1" spc="50" dirty="0" smtClean="0">
              <a:ln w="11430"/>
              <a:solidFill>
                <a:srgbClr val="FF0000"/>
              </a:solidFill>
              <a:effectLst>
                <a:outerShdw blurRad="76200" dist="50800" dir="5400000" algn="tl" rotWithShape="0">
                  <a:srgbClr val="000000">
                    <a:alpha val="65000"/>
                  </a:srgbClr>
                </a:outerShdw>
              </a:effectLst>
            </a:endParaRPr>
          </a:p>
        </p:txBody>
      </p:sp>
      <p:pic>
        <p:nvPicPr>
          <p:cNvPr id="3" name="Picture 2" descr="D:\Арайлым\КУРС\сабақтар қоры\мастер класс\мастер-класс\Фоны для презентаций. 105 штук\98-3.jpg"/>
          <p:cNvPicPr>
            <a:picLocks noChangeAspect="1" noChangeArrowheads="1"/>
          </p:cNvPicPr>
          <p:nvPr/>
        </p:nvPicPr>
        <p:blipFill>
          <a:blip r:embed="rId3" cstate="print"/>
          <a:srcRect/>
          <a:stretch>
            <a:fillRect/>
          </a:stretch>
        </p:blipFill>
        <p:spPr bwMode="auto">
          <a:xfrm>
            <a:off x="0" y="0"/>
            <a:ext cx="9167836" cy="6858000"/>
          </a:xfrm>
          <a:prstGeom prst="rect">
            <a:avLst/>
          </a:prstGeom>
          <a:noFill/>
        </p:spPr>
      </p:pic>
      <p:sp>
        <p:nvSpPr>
          <p:cNvPr id="5" name="Rectangle 1"/>
          <p:cNvSpPr>
            <a:spLocks noChangeArrowheads="1"/>
          </p:cNvSpPr>
          <p:nvPr/>
        </p:nvSpPr>
        <p:spPr bwMode="auto">
          <a:xfrm>
            <a:off x="1187624" y="2492896"/>
            <a:ext cx="676875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kk-KZ" sz="4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pitchFamily="34" charset="0"/>
                <a:cs typeface="Times New Roman" pitchFamily="18" charset="0"/>
              </a:rPr>
              <a:t>НАЗАРЛАРЫҢЫЗҒА РАХМЕТ!</a:t>
            </a:r>
            <a:r>
              <a:rPr kumimoji="0" lang="kk-KZ" sz="48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pitchFamily="34" charset="0"/>
                <a:cs typeface="Times New Roman" pitchFamily="18" charset="0"/>
              </a:rPr>
              <a:t>                               </a:t>
            </a:r>
            <a:endParaRPr kumimoji="0" lang="kk-KZ" sz="48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pic>
        <p:nvPicPr>
          <p:cNvPr id="6" name="Picture 2" descr="D:\images.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429388" y="3857628"/>
            <a:ext cx="2370512" cy="18756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24893268"/>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4" descr="Роза на снегу!"/>
          <p:cNvPicPr>
            <a:picLocks noChangeAspect="1" noChangeArrowheads="1" noCrop="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p:nvPr/>
        </p:nvSpPr>
        <p:spPr>
          <a:xfrm rot="20278600">
            <a:off x="357158" y="1667333"/>
            <a:ext cx="8501122" cy="830997"/>
          </a:xfrm>
          <a:prstGeom prst="rect">
            <a:avLst/>
          </a:prstGeom>
        </p:spPr>
        <p:txBody>
          <a:bodyPr>
            <a:spAutoFit/>
          </a:bodyPr>
          <a:lstStyle/>
          <a:p>
            <a:pPr>
              <a:defRPr/>
            </a:pPr>
            <a:r>
              <a:rPr lang="ru-RU" sz="48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Назарларыңызға       рахмет</a:t>
            </a:r>
            <a:endParaRPr lang="ru-RU" sz="4800" b="1" dirty="0">
              <a:solidFill>
                <a:prstClr val="black"/>
              </a:solidFill>
            </a:endParaRPr>
          </a:p>
        </p:txBody>
      </p:sp>
    </p:spTree>
    <p:extLst>
      <p:ext uri="{BB962C8B-B14F-4D97-AF65-F5344CB8AC3E}">
        <p14:creationId xmlns="" xmlns:p14="http://schemas.microsoft.com/office/powerpoint/2010/main" val="4172385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Загрузки\116.jpg"/>
          <p:cNvPicPr>
            <a:picLocks noChangeAspect="1" noChangeArrowheads="1"/>
          </p:cNvPicPr>
          <p:nvPr/>
        </p:nvPicPr>
        <p:blipFill>
          <a:blip r:embed="rId2"/>
          <a:srcRect/>
          <a:stretch>
            <a:fillRect/>
          </a:stretch>
        </p:blipFill>
        <p:spPr bwMode="auto">
          <a:xfrm>
            <a:off x="-5892" y="0"/>
            <a:ext cx="9149892" cy="6846735"/>
          </a:xfrm>
          <a:prstGeom prst="rect">
            <a:avLst/>
          </a:prstGeom>
          <a:noFill/>
        </p:spPr>
      </p:pic>
      <p:sp>
        <p:nvSpPr>
          <p:cNvPr id="3" name="TextBox 2"/>
          <p:cNvSpPr txBox="1"/>
          <p:nvPr/>
        </p:nvSpPr>
        <p:spPr>
          <a:xfrm>
            <a:off x="357158" y="214290"/>
            <a:ext cx="292068" cy="523220"/>
          </a:xfrm>
          <a:prstGeom prst="rect">
            <a:avLst/>
          </a:prstGeom>
          <a:noFill/>
        </p:spPr>
        <p:txBody>
          <a:bodyPr wrap="none" rtlCol="0">
            <a:spAutoFit/>
          </a:bodyPr>
          <a:lstStyle/>
          <a:p>
            <a:r>
              <a:rPr lang="kk-KZ" sz="2800" b="1" dirty="0" smtClean="0">
                <a:solidFill>
                  <a:schemeClr val="bg2">
                    <a:lumMod val="50000"/>
                  </a:schemeClr>
                </a:solidFill>
              </a:rPr>
              <a:t> </a:t>
            </a:r>
            <a:endParaRPr lang="ru-RU" sz="2800" b="1" dirty="0">
              <a:solidFill>
                <a:schemeClr val="bg2">
                  <a:lumMod val="50000"/>
                </a:schemeClr>
              </a:solidFill>
            </a:endParaRPr>
          </a:p>
        </p:txBody>
      </p:sp>
      <p:sp>
        <p:nvSpPr>
          <p:cNvPr id="4" name="TextBox 3"/>
          <p:cNvSpPr txBox="1"/>
          <p:nvPr/>
        </p:nvSpPr>
        <p:spPr>
          <a:xfrm>
            <a:off x="428596" y="214290"/>
            <a:ext cx="8286808" cy="954107"/>
          </a:xfrm>
          <a:prstGeom prst="rect">
            <a:avLst/>
          </a:prstGeom>
          <a:noFill/>
          <a:ln>
            <a:solidFill>
              <a:schemeClr val="accent1"/>
            </a:solidFill>
          </a:ln>
        </p:spPr>
        <p:txBody>
          <a:bodyPr wrap="square" rtlCol="0">
            <a:spAutoFit/>
          </a:bodyPr>
          <a:lstStyle/>
          <a:p>
            <a:pPr algn="ctr"/>
            <a:r>
              <a:rPr lang="kk-KZ" sz="2800" b="1" dirty="0" smtClean="0">
                <a:solidFill>
                  <a:srgbClr val="00B050"/>
                </a:solidFill>
              </a:rPr>
              <a:t>Сабақта қол жеткізетін оқу мақсаты </a:t>
            </a:r>
            <a:r>
              <a:rPr lang="kk-KZ" sz="2800" b="1" dirty="0" smtClean="0">
                <a:solidFill>
                  <a:srgbClr val="92D050"/>
                </a:solidFill>
              </a:rPr>
              <a:t>: </a:t>
            </a:r>
            <a:r>
              <a:rPr lang="kk-KZ" sz="2800" b="1" spc="50" dirty="0" smtClean="0">
                <a:ln w="11430"/>
                <a:solidFill>
                  <a:srgbClr val="FF0000"/>
                </a:solidFill>
                <a:effectLst>
                  <a:outerShdw blurRad="76200" dist="50800" dir="5400000" algn="tl" rotWithShape="0">
                    <a:srgbClr val="000000">
                      <a:alpha val="65000"/>
                    </a:srgbClr>
                  </a:outerShdw>
                </a:effectLst>
              </a:rPr>
              <a:t>7.3.2.1- Программалау тілінде программа жазу</a:t>
            </a:r>
            <a:endParaRPr lang="ru-RU" sz="2800" b="1" spc="50" dirty="0" smtClean="0">
              <a:ln w="11430"/>
              <a:solidFill>
                <a:srgbClr val="FF0000"/>
              </a:solidFill>
              <a:effectLst>
                <a:outerShdw blurRad="76200" dist="50800" dir="5400000" algn="tl" rotWithShape="0">
                  <a:srgbClr val="000000">
                    <a:alpha val="65000"/>
                  </a:srgbClr>
                </a:outerShdw>
              </a:effectLst>
            </a:endParaRPr>
          </a:p>
        </p:txBody>
      </p:sp>
      <p:sp>
        <p:nvSpPr>
          <p:cNvPr id="6" name="TextBox 5"/>
          <p:cNvSpPr txBox="1"/>
          <p:nvPr/>
        </p:nvSpPr>
        <p:spPr>
          <a:xfrm>
            <a:off x="2143108" y="1285860"/>
            <a:ext cx="4572032" cy="523220"/>
          </a:xfrm>
          <a:prstGeom prst="rect">
            <a:avLst/>
          </a:prstGeom>
          <a:noFill/>
        </p:spPr>
        <p:txBody>
          <a:bodyPr wrap="square" rtlCol="0">
            <a:spAutoFit/>
          </a:bodyPr>
          <a:lstStyle/>
          <a:p>
            <a:r>
              <a:rPr lang="kk-KZ" sz="2800" b="1" dirty="0" smtClean="0"/>
              <a:t>     </a:t>
            </a:r>
            <a:r>
              <a:rPr lang="kk-KZ" sz="2800" b="1" dirty="0" smtClean="0">
                <a:solidFill>
                  <a:schemeClr val="accent1">
                    <a:lumMod val="50000"/>
                  </a:schemeClr>
                </a:solidFill>
              </a:rPr>
              <a:t>Сабақтың мақсаты</a:t>
            </a:r>
            <a:endParaRPr lang="ru-RU" sz="2800" b="1" dirty="0">
              <a:solidFill>
                <a:schemeClr val="accent1">
                  <a:lumMod val="50000"/>
                </a:schemeClr>
              </a:solidFill>
            </a:endParaRPr>
          </a:p>
        </p:txBody>
      </p:sp>
      <p:sp>
        <p:nvSpPr>
          <p:cNvPr id="7" name="TextBox 6"/>
          <p:cNvSpPr txBox="1"/>
          <p:nvPr/>
        </p:nvSpPr>
        <p:spPr>
          <a:xfrm>
            <a:off x="142844" y="2357430"/>
            <a:ext cx="2786083" cy="2862322"/>
          </a:xfrm>
          <a:prstGeom prst="rect">
            <a:avLst/>
          </a:prstGeom>
          <a:noFill/>
        </p:spPr>
        <p:txBody>
          <a:bodyPr wrap="square" rtlCol="0">
            <a:spAutoFit/>
          </a:bodyPr>
          <a:lstStyle/>
          <a:p>
            <a:r>
              <a:rPr lang="kk-KZ" sz="2000" dirty="0" smtClean="0">
                <a:solidFill>
                  <a:srgbClr val="00B0F0"/>
                </a:solidFill>
              </a:rPr>
              <a:t>Барлық оқушылар:</a:t>
            </a:r>
          </a:p>
          <a:p>
            <a:r>
              <a:rPr lang="kk-KZ" sz="2000" dirty="0" smtClean="0">
                <a:solidFill>
                  <a:srgbClr val="00B0F0"/>
                </a:solidFill>
              </a:rPr>
              <a:t>С++ программалау тілінде тармақталу алгоритмдерді сипаттау үшін if операторы  қолданылатынын біледі.</a:t>
            </a:r>
            <a:endParaRPr lang="en-US" sz="2000" dirty="0" smtClean="0">
              <a:solidFill>
                <a:srgbClr val="00B0F0"/>
              </a:solidFill>
            </a:endParaRPr>
          </a:p>
          <a:p>
            <a:endParaRPr lang="ru-RU" sz="2000" b="1" dirty="0">
              <a:solidFill>
                <a:schemeClr val="accent2">
                  <a:lumMod val="75000"/>
                </a:schemeClr>
              </a:solidFill>
            </a:endParaRPr>
          </a:p>
        </p:txBody>
      </p:sp>
      <p:sp>
        <p:nvSpPr>
          <p:cNvPr id="8" name="TextBox 7"/>
          <p:cNvSpPr txBox="1"/>
          <p:nvPr/>
        </p:nvSpPr>
        <p:spPr>
          <a:xfrm>
            <a:off x="2857488" y="2285992"/>
            <a:ext cx="2928957" cy="3785652"/>
          </a:xfrm>
          <a:prstGeom prst="rect">
            <a:avLst/>
          </a:prstGeom>
          <a:noFill/>
        </p:spPr>
        <p:txBody>
          <a:bodyPr wrap="square" rtlCol="0">
            <a:spAutoFit/>
          </a:bodyPr>
          <a:lstStyle/>
          <a:p>
            <a:r>
              <a:rPr lang="kk-KZ" sz="2000" b="1" dirty="0" smtClean="0">
                <a:solidFill>
                  <a:schemeClr val="accent2">
                    <a:lumMod val="75000"/>
                  </a:schemeClr>
                </a:solidFill>
              </a:rPr>
              <a:t>Оқушылардың басым бөлігі :</a:t>
            </a:r>
          </a:p>
          <a:p>
            <a:pPr fontAlgn="t"/>
            <a:r>
              <a:rPr lang="kk-KZ" sz="2000" b="1" dirty="0" smtClean="0">
                <a:solidFill>
                  <a:srgbClr val="00B0F0"/>
                </a:solidFill>
              </a:rPr>
              <a:t>С++ программалау тілінде тармақталу алгоритмдерді сипаттау үшін if операторының  қолданылуы мен шартты оператордың толық және толық емес формаларын үйренеді.</a:t>
            </a:r>
            <a:endParaRPr lang="ru-RU" sz="2000" b="1" dirty="0" smtClean="0">
              <a:solidFill>
                <a:srgbClr val="00B0F0"/>
              </a:solidFill>
            </a:endParaRPr>
          </a:p>
        </p:txBody>
      </p:sp>
      <p:sp>
        <p:nvSpPr>
          <p:cNvPr id="9" name="TextBox 8"/>
          <p:cNvSpPr txBox="1"/>
          <p:nvPr/>
        </p:nvSpPr>
        <p:spPr>
          <a:xfrm>
            <a:off x="6000760" y="2214554"/>
            <a:ext cx="2786082" cy="4401205"/>
          </a:xfrm>
          <a:prstGeom prst="rect">
            <a:avLst/>
          </a:prstGeom>
          <a:noFill/>
        </p:spPr>
        <p:txBody>
          <a:bodyPr wrap="square" rtlCol="0">
            <a:spAutoFit/>
          </a:bodyPr>
          <a:lstStyle/>
          <a:p>
            <a:r>
              <a:rPr lang="kk-KZ" sz="2000" b="1" dirty="0" smtClean="0">
                <a:solidFill>
                  <a:schemeClr val="accent2">
                    <a:lumMod val="75000"/>
                  </a:schemeClr>
                </a:solidFill>
              </a:rPr>
              <a:t>Кейбір оқушылар:</a:t>
            </a:r>
          </a:p>
          <a:p>
            <a:r>
              <a:rPr lang="kk-KZ" sz="2000" dirty="0" smtClean="0">
                <a:solidFill>
                  <a:srgbClr val="00B0F0"/>
                </a:solidFill>
              </a:rPr>
              <a:t>С++ программалау тілінде тармақталу алгоритмдерді сипаттау үшін if операторының  қолданылуы мен шартты оператордың толық және толық емес формаларын пайдаланып, есептерге программалар құруды үйренеді</a:t>
            </a:r>
            <a:endParaRPr lang="ru-RU" sz="2000" dirty="0" smtClean="0">
              <a:solidFill>
                <a:srgbClr val="00B0F0"/>
              </a:solidFill>
              <a:latin typeface="Times New Roman"/>
              <a:ea typeface="Times New Roman"/>
              <a:cs typeface="Times New Roman"/>
            </a:endParaRPr>
          </a:p>
        </p:txBody>
      </p:sp>
      <p:cxnSp>
        <p:nvCxnSpPr>
          <p:cNvPr id="11" name="Прямая со стрелкой 10"/>
          <p:cNvCxnSpPr/>
          <p:nvPr/>
        </p:nvCxnSpPr>
        <p:spPr>
          <a:xfrm rot="10800000" flipV="1">
            <a:off x="2214546" y="1714488"/>
            <a:ext cx="714380"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rot="5400000">
            <a:off x="4001290" y="1999446"/>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5429256" y="1714488"/>
            <a:ext cx="1214446"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p:txBody>
          <a:bodyPr/>
          <a:lstStyle/>
          <a:p>
            <a:r>
              <a:rPr lang="kk-KZ" sz="3500" dirty="0" smtClean="0">
                <a:solidFill>
                  <a:srgbClr val="FF0000"/>
                </a:solidFill>
              </a:rPr>
              <a:t>Бағалау критерийі</a:t>
            </a:r>
            <a:endParaRPr lang="ru-RU" sz="3500" dirty="0" smtClean="0">
              <a:solidFill>
                <a:srgbClr val="FF0000"/>
              </a:solidFill>
            </a:endParaRPr>
          </a:p>
          <a:p>
            <a:endParaRPr lang="ru-RU" dirty="0"/>
          </a:p>
        </p:txBody>
      </p:sp>
      <p:sp>
        <p:nvSpPr>
          <p:cNvPr id="4" name="Прямоугольник 3"/>
          <p:cNvSpPr/>
          <p:nvPr/>
        </p:nvSpPr>
        <p:spPr>
          <a:xfrm>
            <a:off x="714348" y="1643050"/>
            <a:ext cx="8143932" cy="2862322"/>
          </a:xfrm>
          <a:prstGeom prst="rect">
            <a:avLst/>
          </a:prstGeom>
        </p:spPr>
        <p:txBody>
          <a:bodyPr wrap="square">
            <a:spAutoFit/>
          </a:bodyPr>
          <a:lstStyle/>
          <a:p>
            <a:pPr marL="342900" indent="-342900">
              <a:lnSpc>
                <a:spcPct val="120000"/>
              </a:lnSpc>
              <a:buFont typeface="+mj-lt"/>
              <a:buAutoNum type="arabicPeriod"/>
            </a:pPr>
            <a:r>
              <a:rPr lang="kk-KZ" sz="3000" dirty="0" smtClean="0">
                <a:solidFill>
                  <a:srgbClr val="00B0F0"/>
                </a:solidFill>
              </a:rPr>
              <a:t>Программаның орындалу ретін біледі;</a:t>
            </a:r>
            <a:endParaRPr lang="ru-RU" sz="3000" dirty="0" smtClean="0">
              <a:solidFill>
                <a:srgbClr val="00B0F0"/>
              </a:solidFill>
            </a:endParaRPr>
          </a:p>
          <a:p>
            <a:pPr marL="342900" lvl="0" indent="-342900">
              <a:lnSpc>
                <a:spcPct val="120000"/>
              </a:lnSpc>
              <a:spcAft>
                <a:spcPts val="0"/>
              </a:spcAft>
              <a:buFont typeface="+mj-lt"/>
              <a:buAutoNum type="arabicPeriod"/>
            </a:pPr>
            <a:r>
              <a:rPr lang="ru-RU" sz="3000" dirty="0" smtClean="0">
                <a:solidFill>
                  <a:srgbClr val="00B0F0"/>
                </a:solidFill>
              </a:rPr>
              <a:t>П</a:t>
            </a:r>
            <a:r>
              <a:rPr lang="kk-KZ" sz="3000" dirty="0" smtClean="0">
                <a:solidFill>
                  <a:srgbClr val="00B0F0"/>
                </a:solidFill>
              </a:rPr>
              <a:t>рограммада кеткен қателіктерді табады;</a:t>
            </a:r>
            <a:endParaRPr lang="ru-RU" sz="3000" dirty="0" smtClean="0">
              <a:solidFill>
                <a:srgbClr val="00B0F0"/>
              </a:solidFill>
            </a:endParaRPr>
          </a:p>
          <a:p>
            <a:pPr marL="342900" lvl="0" indent="-342900">
              <a:lnSpc>
                <a:spcPct val="120000"/>
              </a:lnSpc>
              <a:spcAft>
                <a:spcPts val="0"/>
              </a:spcAft>
              <a:buFont typeface="+mj-lt"/>
              <a:buAutoNum type="arabicPeriod"/>
            </a:pPr>
            <a:r>
              <a:rPr lang="kk-KZ" sz="3000" dirty="0" smtClean="0">
                <a:solidFill>
                  <a:srgbClr val="00B0F0"/>
                </a:solidFill>
              </a:rPr>
              <a:t>Шартты операторларды пайдаланып  С++ программалау тілінде программа  құра алады.</a:t>
            </a:r>
            <a:endParaRPr lang="ru-RU" sz="3000" dirty="0">
              <a:solidFill>
                <a:srgbClr val="00B0F0"/>
              </a:solidFill>
              <a:latin typeface="Times New Roman"/>
              <a:ea typeface="Times New Roman"/>
              <a:cs typeface="Times New Roman"/>
            </a:endParaRPr>
          </a:p>
        </p:txBody>
      </p:sp>
      <p:sp>
        <p:nvSpPr>
          <p:cNvPr id="2" name="Стрелка вниз 1"/>
          <p:cNvSpPr/>
          <p:nvPr/>
        </p:nvSpPr>
        <p:spPr>
          <a:xfrm>
            <a:off x="3059832" y="1268760"/>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71802" y="357166"/>
            <a:ext cx="2466444" cy="535531"/>
          </a:xfrm>
          <a:prstGeom prst="rect">
            <a:avLst/>
          </a:prstGeom>
        </p:spPr>
        <p:txBody>
          <a:bodyPr wrap="none">
            <a:spAutoFit/>
          </a:bodyPr>
          <a:lstStyle/>
          <a:p>
            <a:pPr algn="ctr">
              <a:lnSpc>
                <a:spcPct val="120000"/>
              </a:lnSpc>
              <a:spcAft>
                <a:spcPts val="0"/>
              </a:spcAft>
            </a:pPr>
            <a:r>
              <a:rPr lang="kk-KZ" sz="2400" dirty="0" smtClean="0">
                <a:solidFill>
                  <a:schemeClr val="accent6"/>
                </a:solidFill>
                <a:latin typeface="Times New Roman" pitchFamily="18" charset="0"/>
                <a:cs typeface="Times New Roman" pitchFamily="18" charset="0"/>
              </a:rPr>
              <a:t>Тілдік </a:t>
            </a:r>
            <a:r>
              <a:rPr lang="kk-KZ" sz="2400" smtClean="0">
                <a:solidFill>
                  <a:schemeClr val="accent6"/>
                </a:solidFill>
                <a:latin typeface="Times New Roman" pitchFamily="18" charset="0"/>
                <a:cs typeface="Times New Roman" pitchFamily="18" charset="0"/>
              </a:rPr>
              <a:t>мақсаттар </a:t>
            </a:r>
            <a:endParaRPr lang="ru-RU" sz="2400" dirty="0">
              <a:solidFill>
                <a:schemeClr val="accent6"/>
              </a:solidFill>
              <a:latin typeface="Times New Roman" pitchFamily="18" charset="0"/>
              <a:ea typeface="Times New Roman"/>
              <a:cs typeface="Times New Roman" pitchFamily="18" charset="0"/>
            </a:endParaRPr>
          </a:p>
        </p:txBody>
      </p:sp>
      <p:sp>
        <p:nvSpPr>
          <p:cNvPr id="5" name="Прямоугольник 4"/>
          <p:cNvSpPr/>
          <p:nvPr/>
        </p:nvSpPr>
        <p:spPr>
          <a:xfrm>
            <a:off x="642910" y="928670"/>
            <a:ext cx="8001056" cy="830997"/>
          </a:xfrm>
          <a:prstGeom prst="rect">
            <a:avLst/>
          </a:prstGeom>
        </p:spPr>
        <p:txBody>
          <a:bodyPr wrap="square">
            <a:spAutoFit/>
          </a:bodyPr>
          <a:lstStyle/>
          <a:p>
            <a:pPr>
              <a:spcAft>
                <a:spcPts val="0"/>
              </a:spcAft>
            </a:pPr>
            <a:r>
              <a:rPr lang="kk-KZ" sz="2400" dirty="0" smtClean="0">
                <a:solidFill>
                  <a:schemeClr val="accent1">
                    <a:lumMod val="75000"/>
                  </a:schemeClr>
                </a:solidFill>
                <a:latin typeface="Times New Roman" pitchFamily="18" charset="0"/>
                <a:cs typeface="Times New Roman" pitchFamily="18" charset="0"/>
              </a:rPr>
              <a:t>Оқушылар: </a:t>
            </a:r>
            <a:r>
              <a:rPr lang="kk-KZ" sz="2400" dirty="0" smtClean="0">
                <a:solidFill>
                  <a:srgbClr val="00B0F0"/>
                </a:solidFill>
                <a:latin typeface="Times New Roman" pitchFamily="18" charset="0"/>
                <a:cs typeface="Times New Roman" pitchFamily="18" charset="0"/>
              </a:rPr>
              <a:t>Шартты оператордың  байланысты қолданылу жолдарын талдай алады.</a:t>
            </a:r>
            <a:endParaRPr lang="ru-RU" sz="2400" dirty="0">
              <a:solidFill>
                <a:srgbClr val="00B0F0"/>
              </a:solidFill>
              <a:latin typeface="Times New Roman" pitchFamily="18" charset="0"/>
              <a:ea typeface="Times New Roman"/>
              <a:cs typeface="Times New Roman" pitchFamily="18" charset="0"/>
            </a:endParaRPr>
          </a:p>
        </p:txBody>
      </p:sp>
      <p:sp>
        <p:nvSpPr>
          <p:cNvPr id="7" name="Прямоугольник 6"/>
          <p:cNvSpPr/>
          <p:nvPr/>
        </p:nvSpPr>
        <p:spPr>
          <a:xfrm>
            <a:off x="642910" y="1785926"/>
            <a:ext cx="7358114" cy="830997"/>
          </a:xfrm>
          <a:prstGeom prst="rect">
            <a:avLst/>
          </a:prstGeom>
        </p:spPr>
        <p:txBody>
          <a:bodyPr wrap="square">
            <a:spAutoFit/>
          </a:bodyPr>
          <a:lstStyle/>
          <a:p>
            <a:pPr>
              <a:spcAft>
                <a:spcPts val="0"/>
              </a:spcAft>
            </a:pPr>
            <a:r>
              <a:rPr lang="kk-KZ" sz="2400" dirty="0" smtClean="0">
                <a:solidFill>
                  <a:schemeClr val="accent1">
                    <a:lumMod val="75000"/>
                  </a:schemeClr>
                </a:solidFill>
                <a:latin typeface="Times New Roman" pitchFamily="18" charset="0"/>
                <a:cs typeface="Times New Roman" pitchFamily="18" charset="0"/>
              </a:rPr>
              <a:t>Негізгі сөздер мен тіркестер:</a:t>
            </a:r>
            <a:endParaRPr lang="ru-RU" sz="2400" dirty="0" smtClean="0">
              <a:solidFill>
                <a:schemeClr val="accent1">
                  <a:lumMod val="75000"/>
                </a:schemeClr>
              </a:solidFill>
              <a:latin typeface="Times New Roman" pitchFamily="18" charset="0"/>
              <a:cs typeface="Times New Roman" pitchFamily="18" charset="0"/>
            </a:endParaRPr>
          </a:p>
          <a:p>
            <a:pPr>
              <a:spcAft>
                <a:spcPts val="0"/>
              </a:spcAft>
            </a:pPr>
            <a:r>
              <a:rPr lang="kk-KZ" sz="2400" dirty="0" smtClean="0">
                <a:solidFill>
                  <a:srgbClr val="00B0F0"/>
                </a:solidFill>
                <a:latin typeface="Times New Roman" pitchFamily="18" charset="0"/>
                <a:cs typeface="Times New Roman" pitchFamily="18" charset="0"/>
              </a:rPr>
              <a:t>Егер, онда, әйтпесе, шарт,</a:t>
            </a:r>
            <a:endParaRPr lang="ru-RU" sz="2400" dirty="0">
              <a:solidFill>
                <a:srgbClr val="00B0F0"/>
              </a:solidFill>
              <a:latin typeface="Times New Roman" pitchFamily="18" charset="0"/>
              <a:ea typeface="Times New Roman"/>
              <a:cs typeface="Times New Roman" pitchFamily="18" charset="0"/>
            </a:endParaRPr>
          </a:p>
        </p:txBody>
      </p:sp>
      <p:sp>
        <p:nvSpPr>
          <p:cNvPr id="8" name="Прямоугольник 7"/>
          <p:cNvSpPr/>
          <p:nvPr/>
        </p:nvSpPr>
        <p:spPr>
          <a:xfrm>
            <a:off x="571472" y="2571744"/>
            <a:ext cx="6786610" cy="496867"/>
          </a:xfrm>
          <a:prstGeom prst="rect">
            <a:avLst/>
          </a:prstGeom>
        </p:spPr>
        <p:txBody>
          <a:bodyPr wrap="square">
            <a:spAutoFit/>
          </a:bodyPr>
          <a:lstStyle/>
          <a:p>
            <a:pPr>
              <a:lnSpc>
                <a:spcPct val="120000"/>
              </a:lnSpc>
              <a:spcAft>
                <a:spcPts val="0"/>
              </a:spcAft>
            </a:pPr>
            <a:r>
              <a:rPr lang="kk-KZ" sz="2400" dirty="0" smtClean="0">
                <a:solidFill>
                  <a:schemeClr val="accent1">
                    <a:lumMod val="75000"/>
                  </a:schemeClr>
                </a:solidFill>
                <a:latin typeface="Times New Roman" pitchFamily="18" charset="0"/>
                <a:cs typeface="Times New Roman" pitchFamily="18" charset="0"/>
              </a:rPr>
              <a:t>Талқылауға арналған тармақтар: </a:t>
            </a:r>
            <a:endParaRPr lang="ru-RU" sz="2400" dirty="0">
              <a:solidFill>
                <a:schemeClr val="accent1">
                  <a:lumMod val="75000"/>
                </a:schemeClr>
              </a:solidFill>
              <a:latin typeface="Times New Roman" pitchFamily="18" charset="0"/>
              <a:ea typeface="Times New Roman"/>
              <a:cs typeface="Times New Roman" pitchFamily="18" charset="0"/>
            </a:endParaRPr>
          </a:p>
        </p:txBody>
      </p:sp>
      <p:sp>
        <p:nvSpPr>
          <p:cNvPr id="9" name="Прямоугольник 8"/>
          <p:cNvSpPr/>
          <p:nvPr/>
        </p:nvSpPr>
        <p:spPr>
          <a:xfrm>
            <a:off x="714348" y="5214950"/>
            <a:ext cx="8001056" cy="1200329"/>
          </a:xfrm>
          <a:prstGeom prst="rect">
            <a:avLst/>
          </a:prstGeom>
        </p:spPr>
        <p:txBody>
          <a:bodyPr wrap="square">
            <a:spAutoFit/>
          </a:bodyPr>
          <a:lstStyle/>
          <a:p>
            <a:pPr>
              <a:spcAft>
                <a:spcPts val="0"/>
              </a:spcAft>
            </a:pPr>
            <a:r>
              <a:rPr lang="kk-KZ" sz="2400" dirty="0" smtClean="0">
                <a:solidFill>
                  <a:srgbClr val="00B0F0"/>
                </a:solidFill>
                <a:latin typeface="Times New Roman" pitchFamily="18" charset="0"/>
                <a:cs typeface="Times New Roman" pitchFamily="18" charset="0"/>
              </a:rPr>
              <a:t>Шарттарды жазудың негізгі синтаксисі мен шартты оту операторлары қандай алгоритмдерді есептеуде   қолданылады?</a:t>
            </a:r>
            <a:endParaRPr lang="ru-RU" sz="2400" dirty="0">
              <a:solidFill>
                <a:srgbClr val="00B0F0"/>
              </a:solidFill>
              <a:latin typeface="Times New Roman" pitchFamily="18" charset="0"/>
              <a:ea typeface="Times New Roman"/>
              <a:cs typeface="Times New Roman" pitchFamily="18" charset="0"/>
            </a:endParaRPr>
          </a:p>
        </p:txBody>
      </p:sp>
      <p:sp>
        <p:nvSpPr>
          <p:cNvPr id="10" name="Прямоугольник 9"/>
          <p:cNvSpPr/>
          <p:nvPr/>
        </p:nvSpPr>
        <p:spPr>
          <a:xfrm>
            <a:off x="642910" y="3714752"/>
            <a:ext cx="7000924" cy="496867"/>
          </a:xfrm>
          <a:prstGeom prst="rect">
            <a:avLst/>
          </a:prstGeom>
        </p:spPr>
        <p:txBody>
          <a:bodyPr wrap="square">
            <a:spAutoFit/>
          </a:bodyPr>
          <a:lstStyle/>
          <a:p>
            <a:pPr>
              <a:lnSpc>
                <a:spcPct val="120000"/>
              </a:lnSpc>
              <a:spcAft>
                <a:spcPts val="0"/>
              </a:spcAft>
            </a:pPr>
            <a:r>
              <a:rPr lang="kk-KZ" sz="2400" dirty="0" smtClean="0">
                <a:solidFill>
                  <a:srgbClr val="00B0F0"/>
                </a:solidFill>
                <a:latin typeface="Times New Roman" pitchFamily="18" charset="0"/>
                <a:cs typeface="Times New Roman" pitchFamily="18" charset="0"/>
              </a:rPr>
              <a:t>Сіз неліктен ....екенін айта аласыз ба? </a:t>
            </a:r>
            <a:endParaRPr lang="ru-RU" sz="2400" dirty="0">
              <a:solidFill>
                <a:srgbClr val="00B0F0"/>
              </a:solidFill>
              <a:latin typeface="Times New Roman" pitchFamily="18" charset="0"/>
              <a:ea typeface="Times New Roman"/>
              <a:cs typeface="Times New Roman" pitchFamily="18" charset="0"/>
            </a:endParaRPr>
          </a:p>
        </p:txBody>
      </p:sp>
      <p:sp>
        <p:nvSpPr>
          <p:cNvPr id="11" name="Прямоугольник 10"/>
          <p:cNvSpPr/>
          <p:nvPr/>
        </p:nvSpPr>
        <p:spPr>
          <a:xfrm>
            <a:off x="642910" y="4143380"/>
            <a:ext cx="7786742" cy="830997"/>
          </a:xfrm>
          <a:prstGeom prst="rect">
            <a:avLst/>
          </a:prstGeom>
        </p:spPr>
        <p:txBody>
          <a:bodyPr wrap="square">
            <a:spAutoFit/>
          </a:bodyPr>
          <a:lstStyle/>
          <a:p>
            <a:pPr>
              <a:spcAft>
                <a:spcPts val="0"/>
              </a:spcAft>
            </a:pPr>
            <a:r>
              <a:rPr lang="kk-KZ" sz="2400" dirty="0" smtClean="0">
                <a:solidFill>
                  <a:srgbClr val="00B0F0"/>
                </a:solidFill>
                <a:latin typeface="Times New Roman" pitchFamily="18" charset="0"/>
                <a:cs typeface="Times New Roman" pitchFamily="18" charset="0"/>
              </a:rPr>
              <a:t>Шартты оператордың толық және толық емес түрінің  негізгі  қызметтерін    ажырата аласыз ба?</a:t>
            </a:r>
            <a:endParaRPr lang="ru-RU" sz="2400" dirty="0">
              <a:solidFill>
                <a:srgbClr val="00B0F0"/>
              </a:solidFill>
              <a:latin typeface="Times New Roman" pitchFamily="18" charset="0"/>
              <a:ea typeface="Times New Roman"/>
              <a:cs typeface="Times New Roman" pitchFamily="18" charset="0"/>
            </a:endParaRPr>
          </a:p>
        </p:txBody>
      </p:sp>
      <p:sp>
        <p:nvSpPr>
          <p:cNvPr id="12" name="Прямоугольник 11"/>
          <p:cNvSpPr/>
          <p:nvPr/>
        </p:nvSpPr>
        <p:spPr>
          <a:xfrm>
            <a:off x="785786" y="4857760"/>
            <a:ext cx="7072362" cy="496867"/>
          </a:xfrm>
          <a:prstGeom prst="rect">
            <a:avLst/>
          </a:prstGeom>
        </p:spPr>
        <p:txBody>
          <a:bodyPr wrap="square">
            <a:spAutoFit/>
          </a:bodyPr>
          <a:lstStyle/>
          <a:p>
            <a:pPr>
              <a:lnSpc>
                <a:spcPct val="120000"/>
              </a:lnSpc>
              <a:spcAft>
                <a:spcPts val="0"/>
              </a:spcAft>
            </a:pPr>
            <a:r>
              <a:rPr lang="kk-KZ" sz="2400" dirty="0" smtClean="0">
                <a:solidFill>
                  <a:schemeClr val="accent1">
                    <a:lumMod val="75000"/>
                  </a:schemeClr>
                </a:solidFill>
                <a:latin typeface="Times New Roman" pitchFamily="18" charset="0"/>
                <a:cs typeface="Times New Roman" pitchFamily="18" charset="0"/>
              </a:rPr>
              <a:t>Жазылым бойынша ұсыныстар:  </a:t>
            </a:r>
            <a:endParaRPr lang="ru-RU" sz="2400" dirty="0">
              <a:solidFill>
                <a:schemeClr val="accent1">
                  <a:lumMod val="75000"/>
                </a:schemeClr>
              </a:solidFill>
              <a:latin typeface="Times New Roman" pitchFamily="18" charset="0"/>
              <a:ea typeface="Times New Roman"/>
              <a:cs typeface="Times New Roman" pitchFamily="18" charset="0"/>
            </a:endParaRPr>
          </a:p>
        </p:txBody>
      </p:sp>
      <p:sp>
        <p:nvSpPr>
          <p:cNvPr id="13" name="Прямоугольник 12"/>
          <p:cNvSpPr/>
          <p:nvPr/>
        </p:nvSpPr>
        <p:spPr>
          <a:xfrm>
            <a:off x="642910" y="3071809"/>
            <a:ext cx="6215090" cy="830997"/>
          </a:xfrm>
          <a:prstGeom prst="rect">
            <a:avLst/>
          </a:prstGeom>
        </p:spPr>
        <p:txBody>
          <a:bodyPr wrap="square">
            <a:spAutoFit/>
          </a:bodyPr>
          <a:lstStyle/>
          <a:p>
            <a:pPr>
              <a:spcAft>
                <a:spcPts val="0"/>
              </a:spcAft>
            </a:pPr>
            <a:r>
              <a:rPr lang="kk-KZ" sz="2400" dirty="0" smtClean="0">
                <a:solidFill>
                  <a:srgbClr val="00B0F0"/>
                </a:solidFill>
                <a:latin typeface="Times New Roman" pitchFamily="18" charset="0"/>
                <a:cs typeface="Times New Roman" pitchFamily="18" charset="0"/>
              </a:rPr>
              <a:t>Термин сөздерді  үш тілде  жазуға мән беру</a:t>
            </a:r>
            <a:endParaRPr lang="ru-RU" sz="2400" dirty="0" smtClean="0">
              <a:solidFill>
                <a:srgbClr val="00B0F0"/>
              </a:solidFill>
              <a:latin typeface="Times New Roman" pitchFamily="18" charset="0"/>
              <a:cs typeface="Times New Roman" pitchFamily="18" charset="0"/>
            </a:endParaRPr>
          </a:p>
          <a:p>
            <a:r>
              <a:rPr lang="ru-RU" sz="2400" dirty="0" err="1" smtClean="0">
                <a:solidFill>
                  <a:srgbClr val="00B0F0"/>
                </a:solidFill>
                <a:latin typeface="Times New Roman" pitchFamily="18" charset="0"/>
                <a:cs typeface="Times New Roman" pitchFamily="18" charset="0"/>
              </a:rPr>
              <a:t>Егер</a:t>
            </a:r>
            <a:r>
              <a:rPr lang="kk-KZ" sz="2400" dirty="0" smtClean="0">
                <a:solidFill>
                  <a:srgbClr val="00B0F0"/>
                </a:solidFill>
                <a:latin typeface="Times New Roman" pitchFamily="18" charset="0"/>
                <a:cs typeface="Times New Roman" pitchFamily="18" charset="0"/>
              </a:rPr>
              <a:t>- если- </a:t>
            </a:r>
            <a:r>
              <a:rPr lang="en-US" sz="2400" dirty="0" smtClean="0">
                <a:solidFill>
                  <a:srgbClr val="00B0F0"/>
                </a:solidFill>
                <a:latin typeface="Times New Roman" pitchFamily="18" charset="0"/>
                <a:cs typeface="Times New Roman" pitchFamily="18" charset="0"/>
              </a:rPr>
              <a:t>if </a:t>
            </a:r>
            <a:r>
              <a:rPr lang="kk-KZ" sz="2400" dirty="0" smtClean="0">
                <a:solidFill>
                  <a:srgbClr val="00B0F0"/>
                </a:solidFill>
                <a:latin typeface="Times New Roman" pitchFamily="18" charset="0"/>
                <a:cs typeface="Times New Roman" pitchFamily="18" charset="0"/>
              </a:rPr>
              <a:t>әйтпесе- если-  </a:t>
            </a:r>
            <a:r>
              <a:rPr lang="en-US" sz="2400" dirty="0" smtClean="0">
                <a:solidFill>
                  <a:srgbClr val="00B0F0"/>
                </a:solidFill>
                <a:latin typeface="Times New Roman" pitchFamily="18" charset="0"/>
                <a:cs typeface="Times New Roman" pitchFamily="18" charset="0"/>
              </a:rPr>
              <a:t>else</a:t>
            </a:r>
            <a:endParaRPr lang="ru-RU" sz="2400"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p:txBody>
          <a:bodyPr/>
          <a:lstStyle/>
          <a:p>
            <a:pPr marL="0" indent="0" algn="ctr">
              <a:lnSpc>
                <a:spcPct val="120000"/>
              </a:lnSpc>
              <a:spcBef>
                <a:spcPts val="0"/>
              </a:spcBef>
              <a:spcAft>
                <a:spcPts val="0"/>
              </a:spcAft>
              <a:buClrTx/>
              <a:buSzTx/>
              <a:buNone/>
              <a:defRPr/>
            </a:pPr>
            <a:r>
              <a:rPr lang="kk-KZ" sz="2400" dirty="0" smtClean="0">
                <a:solidFill>
                  <a:schemeClr val="accent6"/>
                </a:solidFill>
                <a:latin typeface="Times New Roman" pitchFamily="18" charset="0"/>
                <a:cs typeface="Times New Roman" pitchFamily="18" charset="0"/>
              </a:rPr>
              <a:t>Құндылықтарға  баулу</a:t>
            </a:r>
            <a:endParaRPr lang="en-US" sz="2400" dirty="0" smtClean="0">
              <a:solidFill>
                <a:schemeClr val="accent6"/>
              </a:solidFill>
              <a:latin typeface="Times New Roman" pitchFamily="18" charset="0"/>
              <a:cs typeface="Times New Roman" pitchFamily="18" charset="0"/>
            </a:endParaRPr>
          </a:p>
          <a:p>
            <a:pPr marL="0" indent="0" algn="ctr">
              <a:lnSpc>
                <a:spcPct val="120000"/>
              </a:lnSpc>
              <a:spcBef>
                <a:spcPts val="0"/>
              </a:spcBef>
              <a:spcAft>
                <a:spcPts val="0"/>
              </a:spcAft>
              <a:buClrTx/>
              <a:buSzTx/>
              <a:buNone/>
              <a:defRPr/>
            </a:pPr>
            <a:endParaRPr lang="en-US" sz="2400" dirty="0" smtClean="0">
              <a:latin typeface="Times New Roman" pitchFamily="18" charset="0"/>
              <a:cs typeface="Times New Roman" pitchFamily="18" charset="0"/>
            </a:endParaRPr>
          </a:p>
          <a:p>
            <a:pPr marL="0" indent="0" algn="ctr">
              <a:lnSpc>
                <a:spcPct val="120000"/>
              </a:lnSpc>
              <a:spcBef>
                <a:spcPts val="0"/>
              </a:spcBef>
              <a:spcAft>
                <a:spcPts val="0"/>
              </a:spcAft>
              <a:buClrTx/>
              <a:buSzTx/>
              <a:buNone/>
              <a:defRPr/>
            </a:pPr>
            <a:endParaRPr lang="kk-KZ" sz="2400" dirty="0" smtClean="0">
              <a:solidFill>
                <a:srgbClr val="00B0F0"/>
              </a:solidFill>
              <a:latin typeface="Times New Roman" panose="02020603050405020304" pitchFamily="18" charset="0"/>
              <a:cs typeface="Times New Roman" panose="02020603050405020304" pitchFamily="18" charset="0"/>
            </a:endParaRPr>
          </a:p>
          <a:p>
            <a:pPr marL="0" indent="0" algn="ctr">
              <a:lnSpc>
                <a:spcPct val="120000"/>
              </a:lnSpc>
              <a:spcBef>
                <a:spcPts val="0"/>
              </a:spcBef>
              <a:spcAft>
                <a:spcPts val="0"/>
              </a:spcAft>
              <a:buClrTx/>
              <a:buSzTx/>
              <a:buNone/>
              <a:defRPr/>
            </a:pPr>
            <a:r>
              <a:rPr lang="kk-KZ" sz="2400" dirty="0" smtClean="0">
                <a:solidFill>
                  <a:srgbClr val="00B0F0"/>
                </a:solidFill>
                <a:latin typeface="Times New Roman" panose="02020603050405020304" pitchFamily="18" charset="0"/>
                <a:cs typeface="Times New Roman" panose="02020603050405020304" pitchFamily="18" charset="0"/>
              </a:rPr>
              <a:t>Құндылықтарға баулу арқылы есептерге программалар құруда шығармашалық және сын тұрғысынан, жауапкершілік, өмір бойы оқуға дайын болуға баулу. </a:t>
            </a:r>
            <a:endParaRPr lang="ru-RU" sz="2400" dirty="0" smtClean="0">
              <a:solidFill>
                <a:srgbClr val="00B0F0"/>
              </a:solidFill>
              <a:latin typeface="Times New Roman" panose="02020603050405020304" pitchFamily="18" charset="0"/>
              <a:ea typeface="Times New Roman"/>
              <a:cs typeface="Times New Roman" panose="02020603050405020304" pitchFamily="18" charset="0"/>
            </a:endParaRPr>
          </a:p>
          <a:p>
            <a:pPr marL="0" indent="0" algn="ctr">
              <a:lnSpc>
                <a:spcPct val="120000"/>
              </a:lnSpc>
              <a:spcBef>
                <a:spcPts val="0"/>
              </a:spcBef>
              <a:spcAft>
                <a:spcPts val="0"/>
              </a:spcAft>
              <a:buClrTx/>
              <a:buSzTx/>
              <a:buNone/>
              <a:defRPr/>
            </a:pPr>
            <a:endParaRPr lang="ru-RU" sz="2400" dirty="0" smtClean="0">
              <a:latin typeface="Times New Roman" pitchFamily="18" charset="0"/>
              <a:ea typeface="Times New Roman"/>
              <a:cs typeface="Times New Roman" pitchFamily="18" charset="0"/>
            </a:endParaRPr>
          </a:p>
          <a:p>
            <a:endParaRPr lang="ru-RU" dirty="0">
              <a:latin typeface="Times New Roman" panose="02020603050405020304" pitchFamily="18" charset="0"/>
              <a:cs typeface="Times New Roman" panose="02020603050405020304" pitchFamily="18" charset="0"/>
            </a:endParaRPr>
          </a:p>
        </p:txBody>
      </p:sp>
      <p:sp>
        <p:nvSpPr>
          <p:cNvPr id="2" name="Стрелка вниз 1"/>
          <p:cNvSpPr/>
          <p:nvPr/>
        </p:nvSpPr>
        <p:spPr>
          <a:xfrm>
            <a:off x="3995936" y="1268760"/>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279"/>
            <a:ext cx="9144000" cy="68567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67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050"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Box 13"/>
          <p:cNvSpPr txBox="1"/>
          <p:nvPr/>
        </p:nvSpPr>
        <p:spPr>
          <a:xfrm>
            <a:off x="6858016" y="2786058"/>
            <a:ext cx="253596" cy="646331"/>
          </a:xfrm>
          <a:prstGeom prst="rect">
            <a:avLst/>
          </a:prstGeom>
          <a:noFill/>
        </p:spPr>
        <p:txBody>
          <a:bodyPr wrap="none" rtlCol="0">
            <a:spAutoFit/>
          </a:bodyPr>
          <a:lstStyle/>
          <a:p>
            <a:r>
              <a:rPr lang="ru-RU" dirty="0" smtClean="0"/>
              <a:t> </a:t>
            </a:r>
            <a:endParaRPr lang="kk-KZ" b="1" dirty="0" smtClean="0"/>
          </a:p>
          <a:p>
            <a:endParaRPr lang="ru-RU" dirty="0"/>
          </a:p>
        </p:txBody>
      </p:sp>
      <p:sp>
        <p:nvSpPr>
          <p:cNvPr id="15" name="Прямоугольник 14"/>
          <p:cNvSpPr/>
          <p:nvPr/>
        </p:nvSpPr>
        <p:spPr>
          <a:xfrm>
            <a:off x="1142976" y="571480"/>
            <a:ext cx="7500990" cy="1785104"/>
          </a:xfrm>
          <a:prstGeom prst="rect">
            <a:avLst/>
          </a:prstGeom>
        </p:spPr>
        <p:txBody>
          <a:bodyPr wrap="square">
            <a:spAutoFit/>
          </a:bodyPr>
          <a:lstStyle/>
          <a:p>
            <a:r>
              <a:rPr lang="kk-KZ" sz="4000" dirty="0" smtClean="0">
                <a:solidFill>
                  <a:srgbClr val="FF0000"/>
                </a:solidFill>
              </a:rPr>
              <a:t>Пәнаралық байланыс:</a:t>
            </a:r>
            <a:r>
              <a:rPr lang="kk-KZ" sz="4000" u="sng" dirty="0" smtClean="0">
                <a:solidFill>
                  <a:srgbClr val="FF0000"/>
                </a:solidFill>
              </a:rPr>
              <a:t> </a:t>
            </a:r>
            <a:r>
              <a:rPr lang="kk-KZ" sz="3500" u="sng" dirty="0" smtClean="0">
                <a:solidFill>
                  <a:srgbClr val="00B0F0"/>
                </a:solidFill>
              </a:rPr>
              <a:t>математика, геометрия,  физика,  орыс тілі,  ағылшын тілі</a:t>
            </a:r>
            <a:endParaRPr lang="ru-RU" sz="3500" dirty="0" smtClean="0">
              <a:solidFill>
                <a:srgbClr val="00B0F0"/>
              </a:solidFill>
              <a:latin typeface="Times New Roman"/>
              <a:ea typeface="Times New Roman"/>
              <a:cs typeface="Times New Roman"/>
            </a:endParaRPr>
          </a:p>
        </p:txBody>
      </p:sp>
    </p:spTree>
    <p:extLst>
      <p:ext uri="{BB962C8B-B14F-4D97-AF65-F5344CB8AC3E}">
        <p14:creationId xmlns="" xmlns:p14="http://schemas.microsoft.com/office/powerpoint/2010/main" val="161159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000240"/>
            <a:ext cx="7530631" cy="3541040"/>
          </a:xfrm>
        </p:spPr>
        <p:txBody>
          <a:bodyPr/>
          <a:lstStyle/>
          <a:p>
            <a:pPr marL="0" indent="0" algn="l">
              <a:buNone/>
            </a:pPr>
            <a:r>
              <a:rPr lang="kk-KZ" sz="4000" i="1" dirty="0" smtClean="0">
                <a:solidFill>
                  <a:schemeClr val="bg2">
                    <a:lumMod val="50000"/>
                  </a:schemeClr>
                </a:solidFill>
              </a:rPr>
              <a:t>Ұйымдастыру кезеңі:</a:t>
            </a:r>
            <a:br>
              <a:rPr lang="kk-KZ" sz="4000" i="1" dirty="0" smtClean="0">
                <a:solidFill>
                  <a:schemeClr val="bg2">
                    <a:lumMod val="50000"/>
                  </a:schemeClr>
                </a:solidFill>
              </a:rPr>
            </a:br>
            <a:r>
              <a:rPr lang="kk-KZ" sz="4000" i="1" dirty="0" smtClean="0">
                <a:solidFill>
                  <a:schemeClr val="bg2">
                    <a:lumMod val="50000"/>
                  </a:schemeClr>
                </a:solidFill>
              </a:rPr>
              <a:t>- Оқушылармен сәлемдесу</a:t>
            </a:r>
            <a:br>
              <a:rPr lang="kk-KZ" sz="4000" i="1" dirty="0" smtClean="0">
                <a:solidFill>
                  <a:schemeClr val="bg2">
                    <a:lumMod val="50000"/>
                  </a:schemeClr>
                </a:solidFill>
              </a:rPr>
            </a:br>
            <a:r>
              <a:rPr lang="kk-KZ" sz="4000" i="1" dirty="0" smtClean="0">
                <a:solidFill>
                  <a:schemeClr val="bg2">
                    <a:lumMod val="50000"/>
                  </a:schemeClr>
                </a:solidFill>
              </a:rPr>
              <a:t>- Оқушыларды түгендеу</a:t>
            </a:r>
            <a:endParaRPr lang="ru-RU" sz="4000" i="1" dirty="0">
              <a:solidFill>
                <a:schemeClr val="bg2">
                  <a:lumMod val="50000"/>
                </a:schemeClr>
              </a:solidFill>
            </a:endParaRPr>
          </a:p>
        </p:txBody>
      </p:sp>
      <p:sp>
        <p:nvSpPr>
          <p:cNvPr id="6" name="Прямоугольник 5"/>
          <p:cNvSpPr/>
          <p:nvPr/>
        </p:nvSpPr>
        <p:spPr>
          <a:xfrm>
            <a:off x="2714612" y="571480"/>
            <a:ext cx="3230372" cy="646331"/>
          </a:xfrm>
          <a:prstGeom prst="rect">
            <a:avLst/>
          </a:prstGeom>
        </p:spPr>
        <p:txBody>
          <a:bodyPr wrap="none">
            <a:spAutoFit/>
          </a:bodyPr>
          <a:lstStyle/>
          <a:p>
            <a:r>
              <a:rPr lang="kk-KZ" sz="3600" i="1" dirty="0" smtClean="0">
                <a:solidFill>
                  <a:srgbClr val="FF0000"/>
                </a:solidFill>
              </a:rPr>
              <a:t>Сабақ барысы</a:t>
            </a:r>
            <a:endParaRPr lang="ru-RU" sz="3600" i="1" dirty="0">
              <a:solidFill>
                <a:srgbClr val="FF0000"/>
              </a:solidFill>
            </a:endParaRPr>
          </a:p>
        </p:txBody>
      </p:sp>
      <p:sp>
        <p:nvSpPr>
          <p:cNvPr id="7" name="Rectangle 3"/>
          <p:cNvSpPr>
            <a:spLocks noGrp="1" noChangeArrowheads="1"/>
          </p:cNvSpPr>
          <p:nvPr>
            <p:ph sz="quarter" idx="13"/>
          </p:nvPr>
        </p:nvSpPr>
        <p:spPr bwMode="auto">
          <a:xfrm>
            <a:off x="899592" y="1124744"/>
            <a:ext cx="273630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bg2">
                    <a:lumMod val="50000"/>
                  </a:schemeClr>
                </a:solidFill>
                <a:effectLst/>
                <a:latin typeface="Arial" pitchFamily="34" charset="0"/>
                <a:ea typeface="Times New Roman" pitchFamily="18" charset="0"/>
                <a:cs typeface="Arial" pitchFamily="34" charset="0"/>
              </a:rPr>
              <a:t> 3</a:t>
            </a:r>
            <a:r>
              <a:rPr kumimoji="0" lang="kk-KZ" sz="2800" b="0" i="0" u="sng" strike="noStrike" cap="none" normalizeH="0" baseline="0" dirty="0" smtClean="0">
                <a:ln>
                  <a:noFill/>
                </a:ln>
                <a:solidFill>
                  <a:schemeClr val="bg2">
                    <a:lumMod val="50000"/>
                  </a:schemeClr>
                </a:solidFill>
                <a:effectLst/>
                <a:latin typeface="Arial" pitchFamily="34" charset="0"/>
                <a:ea typeface="Times New Roman" pitchFamily="18" charset="0"/>
                <a:cs typeface="Arial" pitchFamily="34" charset="0"/>
              </a:rPr>
              <a:t> – мин </a:t>
            </a:r>
            <a:endParaRPr kumimoji="0" lang="kk-KZ" sz="2800" b="0"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sp>
        <p:nvSpPr>
          <p:cNvPr id="8" name="Rectangle 1"/>
          <p:cNvSpPr>
            <a:spLocks noChangeArrowheads="1"/>
          </p:cNvSpPr>
          <p:nvPr/>
        </p:nvSpPr>
        <p:spPr bwMode="auto">
          <a:xfrm>
            <a:off x="571472" y="1600130"/>
            <a:ext cx="778674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0" i="1" u="none" strike="noStrike" cap="none" normalizeH="0" baseline="0" dirty="0" smtClean="0">
                <a:ln>
                  <a:noFill/>
                </a:ln>
                <a:solidFill>
                  <a:schemeClr val="bg2">
                    <a:lumMod val="50000"/>
                  </a:schemeClr>
                </a:solidFill>
                <a:effectLst/>
                <a:latin typeface="Arial" pitchFamily="34" charset="0"/>
                <a:ea typeface="Times New Roman" pitchFamily="18" charset="0"/>
                <a:cs typeface="Arial" pitchFamily="34" charset="0"/>
              </a:rPr>
              <a:t>Қызығушылығы мен зейінін шоғырландыру мақсатында</a:t>
            </a:r>
            <a:endParaRPr kumimoji="0" lang="kk-KZ" sz="2000" b="0" i="1" u="none" strike="noStrike" cap="none" normalizeH="0" baseline="0" dirty="0" smtClean="0">
              <a:ln>
                <a:noFill/>
              </a:ln>
              <a:solidFill>
                <a:schemeClr val="bg2">
                  <a:lumMod val="50000"/>
                </a:schemeClr>
              </a:solidFill>
              <a:effectLst/>
              <a:latin typeface="Arial" pitchFamily="34" charset="0"/>
              <a:cs typeface="Arial" pitchFamily="34" charset="0"/>
            </a:endParaRPr>
          </a:p>
        </p:txBody>
      </p:sp>
      <p:sp>
        <p:nvSpPr>
          <p:cNvPr id="3" name="Стрелка вниз 2"/>
          <p:cNvSpPr/>
          <p:nvPr/>
        </p:nvSpPr>
        <p:spPr>
          <a:xfrm>
            <a:off x="3779912" y="1217811"/>
            <a:ext cx="360040" cy="3823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25971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дминистратор\Desktop\загруженное (1).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1871" y="81738"/>
            <a:ext cx="2779299" cy="155257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p:cNvSpPr/>
          <p:nvPr/>
        </p:nvSpPr>
        <p:spPr>
          <a:xfrm>
            <a:off x="1000373" y="3124497"/>
            <a:ext cx="7416823"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kk-KZ" sz="5400" b="1" i="1" cap="none" spc="0" dirty="0" smtClean="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Шаттық шеңбер</a:t>
            </a:r>
            <a:endParaRPr lang="ru-RU" sz="5400" b="1" i="1" cap="none" spc="0" dirty="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3076" name="Picture 4" descr="C:\Users\Администратор\Desktop\загруженное (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06334" y="1565996"/>
            <a:ext cx="1209675" cy="1209675"/>
          </a:xfrm>
          <a:prstGeom prst="rect">
            <a:avLst/>
          </a:prstGeom>
          <a:noFill/>
          <a:extLst>
            <a:ext uri="{909E8E84-426E-40DD-AFC4-6F175D3DCCD1}">
              <a14:hiddenFill xmlns="" xmlns:a14="http://schemas.microsoft.com/office/drawing/2010/main">
                <a:solidFill>
                  <a:srgbClr val="FFFFFF"/>
                </a:solidFill>
              </a14:hiddenFill>
            </a:ext>
          </a:extLst>
        </p:spPr>
      </p:pic>
      <p:pic>
        <p:nvPicPr>
          <p:cNvPr id="3077" name="Picture 5" descr="C:\Users\Администратор\Desktop\загруженное (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95535" y="2220863"/>
            <a:ext cx="1209675" cy="1209675"/>
          </a:xfrm>
          <a:prstGeom prst="rect">
            <a:avLst/>
          </a:prstGeom>
          <a:noFill/>
          <a:extLst>
            <a:ext uri="{909E8E84-426E-40DD-AFC4-6F175D3DCCD1}">
              <a14:hiddenFill xmlns="" xmlns:a14="http://schemas.microsoft.com/office/drawing/2010/main">
                <a:solidFill>
                  <a:srgbClr val="FFFFFF"/>
                </a:solidFill>
              </a14:hiddenFill>
            </a:ext>
          </a:extLst>
        </p:spPr>
      </p:pic>
      <p:pic>
        <p:nvPicPr>
          <p:cNvPr id="3078" name="Picture 6" descr="C:\Users\Администратор\Desktop\загруженное (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19251" y="4221088"/>
            <a:ext cx="1209675" cy="1209675"/>
          </a:xfrm>
          <a:prstGeom prst="rect">
            <a:avLst/>
          </a:prstGeom>
          <a:noFill/>
          <a:extLst>
            <a:ext uri="{909E8E84-426E-40DD-AFC4-6F175D3DCCD1}">
              <a14:hiddenFill xmlns="" xmlns:a14="http://schemas.microsoft.com/office/drawing/2010/main">
                <a:solidFill>
                  <a:srgbClr val="FFFFFF"/>
                </a:solidFill>
              </a14:hiddenFill>
            </a:ext>
          </a:extLst>
        </p:spPr>
      </p:pic>
      <p:pic>
        <p:nvPicPr>
          <p:cNvPr id="3079" name="Picture 7" descr="C:\Users\Администратор\Desktop\загруженное (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06333" y="4929182"/>
            <a:ext cx="1209675" cy="1209675"/>
          </a:xfrm>
          <a:prstGeom prst="rect">
            <a:avLst/>
          </a:prstGeom>
          <a:noFill/>
          <a:extLst>
            <a:ext uri="{909E8E84-426E-40DD-AFC4-6F175D3DCCD1}">
              <a14:hiddenFill xmlns="" xmlns:a14="http://schemas.microsoft.com/office/drawing/2010/main">
                <a:solidFill>
                  <a:srgbClr val="FFFFFF"/>
                </a:solidFill>
              </a14:hiddenFill>
            </a:ext>
          </a:extLst>
        </p:spPr>
      </p:pic>
      <p:pic>
        <p:nvPicPr>
          <p:cNvPr id="3080" name="Picture 8" descr="C:\Users\Администратор\Desktop\загруженное (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967162" y="4984819"/>
            <a:ext cx="1209675" cy="1209675"/>
          </a:xfrm>
          <a:prstGeom prst="rect">
            <a:avLst/>
          </a:prstGeom>
          <a:noFill/>
          <a:extLst>
            <a:ext uri="{909E8E84-426E-40DD-AFC4-6F175D3DCCD1}">
              <a14:hiddenFill xmlns="" xmlns:a14="http://schemas.microsoft.com/office/drawing/2010/main">
                <a:solidFill>
                  <a:srgbClr val="FFFFFF"/>
                </a:solidFill>
              </a14:hiddenFill>
            </a:ext>
          </a:extLst>
        </p:spPr>
      </p:pic>
      <p:pic>
        <p:nvPicPr>
          <p:cNvPr id="3081" name="Picture 9" descr="C:\Users\Администратор\Desktop\загруженное (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186949" y="4221087"/>
            <a:ext cx="1209675" cy="1209675"/>
          </a:xfrm>
          <a:prstGeom prst="rect">
            <a:avLst/>
          </a:prstGeom>
          <a:noFill/>
          <a:extLst>
            <a:ext uri="{909E8E84-426E-40DD-AFC4-6F175D3DCCD1}">
              <a14:hiddenFill xmlns="" xmlns:a14="http://schemas.microsoft.com/office/drawing/2010/main">
                <a:solidFill>
                  <a:srgbClr val="FFFFFF"/>
                </a:solidFill>
              </a14:hiddenFill>
            </a:ext>
          </a:extLst>
        </p:spPr>
      </p:pic>
      <p:pic>
        <p:nvPicPr>
          <p:cNvPr id="3082" name="Picture 10" descr="C:\Users\Администратор\Desktop\загруженное (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380312" y="2220863"/>
            <a:ext cx="1209675" cy="1209675"/>
          </a:xfrm>
          <a:prstGeom prst="rect">
            <a:avLst/>
          </a:prstGeom>
          <a:noFill/>
          <a:extLst>
            <a:ext uri="{909E8E84-426E-40DD-AFC4-6F175D3DCCD1}">
              <a14:hiddenFill xmlns="" xmlns:a14="http://schemas.microsoft.com/office/drawing/2010/main">
                <a:solidFill>
                  <a:srgbClr val="FFFFFF"/>
                </a:solidFill>
              </a14:hiddenFill>
            </a:ext>
          </a:extLst>
        </p:spPr>
      </p:pic>
      <p:pic>
        <p:nvPicPr>
          <p:cNvPr id="3083" name="Picture 11" descr="C:\Users\Администратор\Desktop\загруженное (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03946" y="1565995"/>
            <a:ext cx="1209675" cy="1209675"/>
          </a:xfrm>
          <a:prstGeom prst="rect">
            <a:avLst/>
          </a:prstGeom>
          <a:noFill/>
          <a:extLst>
            <a:ext uri="{909E8E84-426E-40DD-AFC4-6F175D3DCCD1}">
              <a14:hiddenFill xmlns="" xmlns:a14="http://schemas.microsoft.com/office/drawing/2010/main">
                <a:solidFill>
                  <a:srgbClr val="FFFFFF"/>
                </a:solidFill>
              </a14:hiddenFill>
            </a:ext>
          </a:extLst>
        </p:spPr>
      </p:pic>
      <p:pic>
        <p:nvPicPr>
          <p:cNvPr id="3084" name="Picture 12" descr="C:\Users\Администратор\Desktop\загруженное (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652120" y="4984818"/>
            <a:ext cx="1209675" cy="1209675"/>
          </a:xfrm>
          <a:prstGeom prst="rect">
            <a:avLst/>
          </a:prstGeom>
          <a:noFill/>
          <a:extLst>
            <a:ext uri="{909E8E84-426E-40DD-AFC4-6F175D3DCCD1}">
              <a14:hiddenFill xmlns="" xmlns:a14="http://schemas.microsoft.com/office/drawing/2010/main">
                <a:solidFill>
                  <a:srgbClr val="FFFFFF"/>
                </a:solidFill>
              </a14:hiddenFill>
            </a:ext>
          </a:extLst>
        </p:spPr>
      </p:pic>
      <p:pic>
        <p:nvPicPr>
          <p:cNvPr id="3085" name="Picture 13" descr="C:\Users\Администратор\Desktop\загруженное (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977274" y="1815379"/>
            <a:ext cx="1209675" cy="12096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70684774"/>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2_Поток">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3_Поток">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1059</TotalTime>
  <Words>542</Words>
  <Application>Microsoft Office PowerPoint</Application>
  <PresentationFormat>Экран (4:3)</PresentationFormat>
  <Paragraphs>114</Paragraphs>
  <Slides>29</Slides>
  <Notes>1</Notes>
  <HiddenSlides>0</HiddenSlides>
  <MMClips>0</MMClips>
  <ScaleCrop>false</ScaleCrop>
  <HeadingPairs>
    <vt:vector size="4" baseType="variant">
      <vt:variant>
        <vt:lpstr>Тема</vt:lpstr>
      </vt:variant>
      <vt:variant>
        <vt:i4>4</vt:i4>
      </vt:variant>
      <vt:variant>
        <vt:lpstr>Заголовки слайдов</vt:lpstr>
      </vt:variant>
      <vt:variant>
        <vt:i4>29</vt:i4>
      </vt:variant>
    </vt:vector>
  </HeadingPairs>
  <TitlesOfParts>
    <vt:vector size="33" baseType="lpstr">
      <vt:lpstr>Воздушный поток</vt:lpstr>
      <vt:lpstr>2_Поток</vt:lpstr>
      <vt:lpstr>3_Поток</vt:lpstr>
      <vt:lpstr>Изящная</vt:lpstr>
      <vt:lpstr>Слайд 1</vt:lpstr>
      <vt:lpstr>Слайд 2</vt:lpstr>
      <vt:lpstr>Слайд 3</vt:lpstr>
      <vt:lpstr>Слайд 4</vt:lpstr>
      <vt:lpstr>Слайд 5</vt:lpstr>
      <vt:lpstr>Слайд 6</vt:lpstr>
      <vt:lpstr>Слайд 7</vt:lpstr>
      <vt:lpstr>Ұйымдастыру кезеңі: - Оқушылармен сәлемдесу - Оқушыларды түгендеу</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Сабақтың тақырыбы:</vt:lpstr>
      <vt:lpstr>Слайд 27</vt:lpstr>
      <vt:lpstr>Слайд 28</vt:lpstr>
      <vt:lpstr>Слайд 29</vt:lpstr>
    </vt:vector>
  </TitlesOfParts>
  <Company>Torrents.by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Пользователь Windows</cp:lastModifiedBy>
  <cp:revision>103</cp:revision>
  <dcterms:created xsi:type="dcterms:W3CDTF">2017-04-04T10:22:53Z</dcterms:created>
  <dcterms:modified xsi:type="dcterms:W3CDTF">2018-03-10T17:07:51Z</dcterms:modified>
</cp:coreProperties>
</file>